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Lst>
  <p:sldSz cx="32399288" cy="43200638"/>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Estilo medio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0A15C55-8517-42AA-B614-E9B94910E393}" styleName="Estilo medio 2 - Énfasis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449" autoAdjust="0"/>
    <p:restoredTop sz="94660"/>
  </p:normalViewPr>
  <p:slideViewPr>
    <p:cSldViewPr snapToGrid="0">
      <p:cViewPr>
        <p:scale>
          <a:sx n="50" d="100"/>
          <a:sy n="50" d="100"/>
        </p:scale>
        <p:origin x="-1416" y="-5872"/>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ableStyles" Target="tableStyles.xml"/><Relationship Id="rId5" Type="http://schemas.openxmlformats.org/officeDocument/2006/relationships/theme" Target="theme/theme1.xml"/><Relationship Id="rId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2429947" y="7070108"/>
            <a:ext cx="27539395" cy="15040222"/>
          </a:xfrm>
        </p:spPr>
        <p:txBody>
          <a:bodyPr anchor="b"/>
          <a:lstStyle>
            <a:lvl1pPr algn="ctr">
              <a:defRPr sz="21259"/>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4049911" y="22690338"/>
            <a:ext cx="24299466" cy="10430151"/>
          </a:xfrm>
        </p:spPr>
        <p:txBody>
          <a:bodyPr/>
          <a:lstStyle>
            <a:lvl1pPr marL="0" indent="0" algn="ctr">
              <a:buNone/>
              <a:defRPr sz="8504"/>
            </a:lvl1pPr>
            <a:lvl2pPr marL="1619951" indent="0" algn="ctr">
              <a:buNone/>
              <a:defRPr sz="7086"/>
            </a:lvl2pPr>
            <a:lvl3pPr marL="3239902" indent="0" algn="ctr">
              <a:buNone/>
              <a:defRPr sz="6378"/>
            </a:lvl3pPr>
            <a:lvl4pPr marL="4859853" indent="0" algn="ctr">
              <a:buNone/>
              <a:defRPr sz="5669"/>
            </a:lvl4pPr>
            <a:lvl5pPr marL="6479804" indent="0" algn="ctr">
              <a:buNone/>
              <a:defRPr sz="5669"/>
            </a:lvl5pPr>
            <a:lvl6pPr marL="8099755" indent="0" algn="ctr">
              <a:buNone/>
              <a:defRPr sz="5669"/>
            </a:lvl6pPr>
            <a:lvl7pPr marL="9719706" indent="0" algn="ctr">
              <a:buNone/>
              <a:defRPr sz="5669"/>
            </a:lvl7pPr>
            <a:lvl8pPr marL="11339657" indent="0" algn="ctr">
              <a:buNone/>
              <a:defRPr sz="5669"/>
            </a:lvl8pPr>
            <a:lvl9pPr marL="12959608" indent="0" algn="ctr">
              <a:buNone/>
              <a:defRPr sz="5669"/>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A696B37D-991C-49D4-9D7F-95719C68171F}" type="datetimeFigureOut">
              <a:rPr lang="es-CO" smtClean="0"/>
              <a:t>20/11/2024</a:t>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fld id="{ABAD046B-A63E-455A-A6B9-DB37089CF252}" type="slidenum">
              <a:rPr lang="es-CO" smtClean="0"/>
              <a:t>‹#›</a:t>
            </a:fld>
            <a:endParaRPr lang="es-CO"/>
          </a:p>
        </p:txBody>
      </p:sp>
    </p:spTree>
    <p:extLst>
      <p:ext uri="{BB962C8B-B14F-4D97-AF65-F5344CB8AC3E}">
        <p14:creationId xmlns:p14="http://schemas.microsoft.com/office/powerpoint/2010/main" val="20217712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A696B37D-991C-49D4-9D7F-95719C68171F}" type="datetimeFigureOut">
              <a:rPr lang="es-CO" smtClean="0"/>
              <a:t>20/11/2024</a:t>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fld id="{ABAD046B-A63E-455A-A6B9-DB37089CF252}" type="slidenum">
              <a:rPr lang="es-CO" smtClean="0"/>
              <a:t>‹#›</a:t>
            </a:fld>
            <a:endParaRPr lang="es-CO"/>
          </a:p>
        </p:txBody>
      </p:sp>
    </p:spTree>
    <p:extLst>
      <p:ext uri="{BB962C8B-B14F-4D97-AF65-F5344CB8AC3E}">
        <p14:creationId xmlns:p14="http://schemas.microsoft.com/office/powerpoint/2010/main" val="29184791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3185742" y="2300034"/>
            <a:ext cx="6986096" cy="36610544"/>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2227453" y="2300034"/>
            <a:ext cx="20553298" cy="36610544"/>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A696B37D-991C-49D4-9D7F-95719C68171F}" type="datetimeFigureOut">
              <a:rPr lang="es-CO" smtClean="0"/>
              <a:t>20/11/2024</a:t>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fld id="{ABAD046B-A63E-455A-A6B9-DB37089CF252}" type="slidenum">
              <a:rPr lang="es-CO" smtClean="0"/>
              <a:t>‹#›</a:t>
            </a:fld>
            <a:endParaRPr lang="es-CO"/>
          </a:p>
        </p:txBody>
      </p:sp>
    </p:spTree>
    <p:extLst>
      <p:ext uri="{BB962C8B-B14F-4D97-AF65-F5344CB8AC3E}">
        <p14:creationId xmlns:p14="http://schemas.microsoft.com/office/powerpoint/2010/main" val="15575395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A696B37D-991C-49D4-9D7F-95719C68171F}" type="datetimeFigureOut">
              <a:rPr lang="es-CO" smtClean="0"/>
              <a:t>20/11/2024</a:t>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fld id="{ABAD046B-A63E-455A-A6B9-DB37089CF252}" type="slidenum">
              <a:rPr lang="es-CO" smtClean="0"/>
              <a:t>‹#›</a:t>
            </a:fld>
            <a:endParaRPr lang="es-CO"/>
          </a:p>
        </p:txBody>
      </p:sp>
    </p:spTree>
    <p:extLst>
      <p:ext uri="{BB962C8B-B14F-4D97-AF65-F5344CB8AC3E}">
        <p14:creationId xmlns:p14="http://schemas.microsoft.com/office/powerpoint/2010/main" val="8686268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2210578" y="10770172"/>
            <a:ext cx="27944386" cy="17970262"/>
          </a:xfrm>
        </p:spPr>
        <p:txBody>
          <a:bodyPr anchor="b"/>
          <a:lstStyle>
            <a:lvl1pPr>
              <a:defRPr sz="21259"/>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2210578" y="28910440"/>
            <a:ext cx="27944386" cy="9450136"/>
          </a:xfrm>
        </p:spPr>
        <p:txBody>
          <a:bodyPr/>
          <a:lstStyle>
            <a:lvl1pPr marL="0" indent="0">
              <a:buNone/>
              <a:defRPr sz="8504">
                <a:solidFill>
                  <a:schemeClr val="tx1">
                    <a:tint val="82000"/>
                  </a:schemeClr>
                </a:solidFill>
              </a:defRPr>
            </a:lvl1pPr>
            <a:lvl2pPr marL="1619951" indent="0">
              <a:buNone/>
              <a:defRPr sz="7086">
                <a:solidFill>
                  <a:schemeClr val="tx1">
                    <a:tint val="82000"/>
                  </a:schemeClr>
                </a:solidFill>
              </a:defRPr>
            </a:lvl2pPr>
            <a:lvl3pPr marL="3239902" indent="0">
              <a:buNone/>
              <a:defRPr sz="6378">
                <a:solidFill>
                  <a:schemeClr val="tx1">
                    <a:tint val="82000"/>
                  </a:schemeClr>
                </a:solidFill>
              </a:defRPr>
            </a:lvl3pPr>
            <a:lvl4pPr marL="4859853" indent="0">
              <a:buNone/>
              <a:defRPr sz="5669">
                <a:solidFill>
                  <a:schemeClr val="tx1">
                    <a:tint val="82000"/>
                  </a:schemeClr>
                </a:solidFill>
              </a:defRPr>
            </a:lvl4pPr>
            <a:lvl5pPr marL="6479804" indent="0">
              <a:buNone/>
              <a:defRPr sz="5669">
                <a:solidFill>
                  <a:schemeClr val="tx1">
                    <a:tint val="82000"/>
                  </a:schemeClr>
                </a:solidFill>
              </a:defRPr>
            </a:lvl5pPr>
            <a:lvl6pPr marL="8099755" indent="0">
              <a:buNone/>
              <a:defRPr sz="5669">
                <a:solidFill>
                  <a:schemeClr val="tx1">
                    <a:tint val="82000"/>
                  </a:schemeClr>
                </a:solidFill>
              </a:defRPr>
            </a:lvl6pPr>
            <a:lvl7pPr marL="9719706" indent="0">
              <a:buNone/>
              <a:defRPr sz="5669">
                <a:solidFill>
                  <a:schemeClr val="tx1">
                    <a:tint val="82000"/>
                  </a:schemeClr>
                </a:solidFill>
              </a:defRPr>
            </a:lvl7pPr>
            <a:lvl8pPr marL="11339657" indent="0">
              <a:buNone/>
              <a:defRPr sz="5669">
                <a:solidFill>
                  <a:schemeClr val="tx1">
                    <a:tint val="82000"/>
                  </a:schemeClr>
                </a:solidFill>
              </a:defRPr>
            </a:lvl8pPr>
            <a:lvl9pPr marL="12959608" indent="0">
              <a:buNone/>
              <a:defRPr sz="5669">
                <a:solidFill>
                  <a:schemeClr val="tx1">
                    <a:tint val="82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A696B37D-991C-49D4-9D7F-95719C68171F}" type="datetimeFigureOut">
              <a:rPr lang="es-CO" smtClean="0"/>
              <a:t>20/11/2024</a:t>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fld id="{ABAD046B-A63E-455A-A6B9-DB37089CF252}" type="slidenum">
              <a:rPr lang="es-CO" smtClean="0"/>
              <a:t>‹#›</a:t>
            </a:fld>
            <a:endParaRPr lang="es-CO"/>
          </a:p>
        </p:txBody>
      </p:sp>
    </p:spTree>
    <p:extLst>
      <p:ext uri="{BB962C8B-B14F-4D97-AF65-F5344CB8AC3E}">
        <p14:creationId xmlns:p14="http://schemas.microsoft.com/office/powerpoint/2010/main" val="4187570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2227451" y="11500170"/>
            <a:ext cx="13769697" cy="2741040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16402140" y="11500170"/>
            <a:ext cx="13769697" cy="2741040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A696B37D-991C-49D4-9D7F-95719C68171F}" type="datetimeFigureOut">
              <a:rPr lang="es-CO" smtClean="0"/>
              <a:t>20/11/2024</a:t>
            </a:fld>
            <a:endParaRPr lang="es-CO"/>
          </a:p>
        </p:txBody>
      </p:sp>
      <p:sp>
        <p:nvSpPr>
          <p:cNvPr id="6" name="Footer Placeholder 5"/>
          <p:cNvSpPr>
            <a:spLocks noGrp="1"/>
          </p:cNvSpPr>
          <p:nvPr>
            <p:ph type="ftr" sz="quarter" idx="11"/>
          </p:nvPr>
        </p:nvSpPr>
        <p:spPr/>
        <p:txBody>
          <a:bodyPr/>
          <a:lstStyle/>
          <a:p>
            <a:endParaRPr lang="es-CO"/>
          </a:p>
        </p:txBody>
      </p:sp>
      <p:sp>
        <p:nvSpPr>
          <p:cNvPr id="7" name="Slide Number Placeholder 6"/>
          <p:cNvSpPr>
            <a:spLocks noGrp="1"/>
          </p:cNvSpPr>
          <p:nvPr>
            <p:ph type="sldNum" sz="quarter" idx="12"/>
          </p:nvPr>
        </p:nvSpPr>
        <p:spPr/>
        <p:txBody>
          <a:bodyPr/>
          <a:lstStyle/>
          <a:p>
            <a:fld id="{ABAD046B-A63E-455A-A6B9-DB37089CF252}" type="slidenum">
              <a:rPr lang="es-CO" smtClean="0"/>
              <a:t>‹#›</a:t>
            </a:fld>
            <a:endParaRPr lang="es-CO"/>
          </a:p>
        </p:txBody>
      </p:sp>
    </p:spTree>
    <p:extLst>
      <p:ext uri="{BB962C8B-B14F-4D97-AF65-F5344CB8AC3E}">
        <p14:creationId xmlns:p14="http://schemas.microsoft.com/office/powerpoint/2010/main" val="5913988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2231671" y="2300044"/>
            <a:ext cx="27944386" cy="8350126"/>
          </a:xfrm>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2231675" y="10590160"/>
            <a:ext cx="13706415" cy="5190073"/>
          </a:xfrm>
        </p:spPr>
        <p:txBody>
          <a:bodyPr anchor="b"/>
          <a:lstStyle>
            <a:lvl1pPr marL="0" indent="0">
              <a:buNone/>
              <a:defRPr sz="8504" b="1"/>
            </a:lvl1pPr>
            <a:lvl2pPr marL="1619951" indent="0">
              <a:buNone/>
              <a:defRPr sz="7086" b="1"/>
            </a:lvl2pPr>
            <a:lvl3pPr marL="3239902" indent="0">
              <a:buNone/>
              <a:defRPr sz="6378" b="1"/>
            </a:lvl3pPr>
            <a:lvl4pPr marL="4859853" indent="0">
              <a:buNone/>
              <a:defRPr sz="5669" b="1"/>
            </a:lvl4pPr>
            <a:lvl5pPr marL="6479804" indent="0">
              <a:buNone/>
              <a:defRPr sz="5669" b="1"/>
            </a:lvl5pPr>
            <a:lvl6pPr marL="8099755" indent="0">
              <a:buNone/>
              <a:defRPr sz="5669" b="1"/>
            </a:lvl6pPr>
            <a:lvl7pPr marL="9719706" indent="0">
              <a:buNone/>
              <a:defRPr sz="5669" b="1"/>
            </a:lvl7pPr>
            <a:lvl8pPr marL="11339657" indent="0">
              <a:buNone/>
              <a:defRPr sz="5669" b="1"/>
            </a:lvl8pPr>
            <a:lvl9pPr marL="12959608" indent="0">
              <a:buNone/>
              <a:defRPr sz="5669" b="1"/>
            </a:lvl9pPr>
          </a:lstStyle>
          <a:p>
            <a:pPr lvl="0"/>
            <a:r>
              <a:rPr lang="es-ES"/>
              <a:t>Haga clic para modificar los estilos de texto del patrón</a:t>
            </a:r>
          </a:p>
        </p:txBody>
      </p:sp>
      <p:sp>
        <p:nvSpPr>
          <p:cNvPr id="4" name="Content Placeholder 3"/>
          <p:cNvSpPr>
            <a:spLocks noGrp="1"/>
          </p:cNvSpPr>
          <p:nvPr>
            <p:ph sz="half" idx="2"/>
          </p:nvPr>
        </p:nvSpPr>
        <p:spPr>
          <a:xfrm>
            <a:off x="2231675" y="15780233"/>
            <a:ext cx="13706415" cy="23210346"/>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16402142" y="10590160"/>
            <a:ext cx="13773917" cy="5190073"/>
          </a:xfrm>
        </p:spPr>
        <p:txBody>
          <a:bodyPr anchor="b"/>
          <a:lstStyle>
            <a:lvl1pPr marL="0" indent="0">
              <a:buNone/>
              <a:defRPr sz="8504" b="1"/>
            </a:lvl1pPr>
            <a:lvl2pPr marL="1619951" indent="0">
              <a:buNone/>
              <a:defRPr sz="7086" b="1"/>
            </a:lvl2pPr>
            <a:lvl3pPr marL="3239902" indent="0">
              <a:buNone/>
              <a:defRPr sz="6378" b="1"/>
            </a:lvl3pPr>
            <a:lvl4pPr marL="4859853" indent="0">
              <a:buNone/>
              <a:defRPr sz="5669" b="1"/>
            </a:lvl4pPr>
            <a:lvl5pPr marL="6479804" indent="0">
              <a:buNone/>
              <a:defRPr sz="5669" b="1"/>
            </a:lvl5pPr>
            <a:lvl6pPr marL="8099755" indent="0">
              <a:buNone/>
              <a:defRPr sz="5669" b="1"/>
            </a:lvl6pPr>
            <a:lvl7pPr marL="9719706" indent="0">
              <a:buNone/>
              <a:defRPr sz="5669" b="1"/>
            </a:lvl7pPr>
            <a:lvl8pPr marL="11339657" indent="0">
              <a:buNone/>
              <a:defRPr sz="5669" b="1"/>
            </a:lvl8pPr>
            <a:lvl9pPr marL="12959608" indent="0">
              <a:buNone/>
              <a:defRPr sz="5669" b="1"/>
            </a:lvl9pPr>
          </a:lstStyle>
          <a:p>
            <a:pPr lvl="0"/>
            <a:r>
              <a:rPr lang="es-ES"/>
              <a:t>Haga clic para modificar los estilos de texto del patrón</a:t>
            </a:r>
          </a:p>
        </p:txBody>
      </p:sp>
      <p:sp>
        <p:nvSpPr>
          <p:cNvPr id="6" name="Content Placeholder 5"/>
          <p:cNvSpPr>
            <a:spLocks noGrp="1"/>
          </p:cNvSpPr>
          <p:nvPr>
            <p:ph sz="quarter" idx="4"/>
          </p:nvPr>
        </p:nvSpPr>
        <p:spPr>
          <a:xfrm>
            <a:off x="16402142" y="15780233"/>
            <a:ext cx="13773917" cy="23210346"/>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A696B37D-991C-49D4-9D7F-95719C68171F}" type="datetimeFigureOut">
              <a:rPr lang="es-CO" smtClean="0"/>
              <a:t>20/11/2024</a:t>
            </a:fld>
            <a:endParaRPr lang="es-CO"/>
          </a:p>
        </p:txBody>
      </p:sp>
      <p:sp>
        <p:nvSpPr>
          <p:cNvPr id="8" name="Footer Placeholder 7"/>
          <p:cNvSpPr>
            <a:spLocks noGrp="1"/>
          </p:cNvSpPr>
          <p:nvPr>
            <p:ph type="ftr" sz="quarter" idx="11"/>
          </p:nvPr>
        </p:nvSpPr>
        <p:spPr/>
        <p:txBody>
          <a:bodyPr/>
          <a:lstStyle/>
          <a:p>
            <a:endParaRPr lang="es-CO"/>
          </a:p>
        </p:txBody>
      </p:sp>
      <p:sp>
        <p:nvSpPr>
          <p:cNvPr id="9" name="Slide Number Placeholder 8"/>
          <p:cNvSpPr>
            <a:spLocks noGrp="1"/>
          </p:cNvSpPr>
          <p:nvPr>
            <p:ph type="sldNum" sz="quarter" idx="12"/>
          </p:nvPr>
        </p:nvSpPr>
        <p:spPr/>
        <p:txBody>
          <a:bodyPr/>
          <a:lstStyle/>
          <a:p>
            <a:fld id="{ABAD046B-A63E-455A-A6B9-DB37089CF252}" type="slidenum">
              <a:rPr lang="es-CO" smtClean="0"/>
              <a:t>‹#›</a:t>
            </a:fld>
            <a:endParaRPr lang="es-CO"/>
          </a:p>
        </p:txBody>
      </p:sp>
    </p:spTree>
    <p:extLst>
      <p:ext uri="{BB962C8B-B14F-4D97-AF65-F5344CB8AC3E}">
        <p14:creationId xmlns:p14="http://schemas.microsoft.com/office/powerpoint/2010/main" val="5167349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A696B37D-991C-49D4-9D7F-95719C68171F}" type="datetimeFigureOut">
              <a:rPr lang="es-CO" smtClean="0"/>
              <a:t>20/11/2024</a:t>
            </a:fld>
            <a:endParaRPr lang="es-CO"/>
          </a:p>
        </p:txBody>
      </p:sp>
      <p:sp>
        <p:nvSpPr>
          <p:cNvPr id="4" name="Footer Placeholder 3"/>
          <p:cNvSpPr>
            <a:spLocks noGrp="1"/>
          </p:cNvSpPr>
          <p:nvPr>
            <p:ph type="ftr" sz="quarter" idx="11"/>
          </p:nvPr>
        </p:nvSpPr>
        <p:spPr/>
        <p:txBody>
          <a:bodyPr/>
          <a:lstStyle/>
          <a:p>
            <a:endParaRPr lang="es-CO"/>
          </a:p>
        </p:txBody>
      </p:sp>
      <p:sp>
        <p:nvSpPr>
          <p:cNvPr id="5" name="Slide Number Placeholder 4"/>
          <p:cNvSpPr>
            <a:spLocks noGrp="1"/>
          </p:cNvSpPr>
          <p:nvPr>
            <p:ph type="sldNum" sz="quarter" idx="12"/>
          </p:nvPr>
        </p:nvSpPr>
        <p:spPr/>
        <p:txBody>
          <a:bodyPr/>
          <a:lstStyle/>
          <a:p>
            <a:fld id="{ABAD046B-A63E-455A-A6B9-DB37089CF252}" type="slidenum">
              <a:rPr lang="es-CO" smtClean="0"/>
              <a:t>‹#›</a:t>
            </a:fld>
            <a:endParaRPr lang="es-CO"/>
          </a:p>
        </p:txBody>
      </p:sp>
    </p:spTree>
    <p:extLst>
      <p:ext uri="{BB962C8B-B14F-4D97-AF65-F5344CB8AC3E}">
        <p14:creationId xmlns:p14="http://schemas.microsoft.com/office/powerpoint/2010/main" val="38208777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696B37D-991C-49D4-9D7F-95719C68171F}" type="datetimeFigureOut">
              <a:rPr lang="es-CO" smtClean="0"/>
              <a:t>20/11/2024</a:t>
            </a:fld>
            <a:endParaRPr lang="es-CO"/>
          </a:p>
        </p:txBody>
      </p:sp>
      <p:sp>
        <p:nvSpPr>
          <p:cNvPr id="3" name="Footer Placeholder 2"/>
          <p:cNvSpPr>
            <a:spLocks noGrp="1"/>
          </p:cNvSpPr>
          <p:nvPr>
            <p:ph type="ftr" sz="quarter" idx="11"/>
          </p:nvPr>
        </p:nvSpPr>
        <p:spPr/>
        <p:txBody>
          <a:bodyPr/>
          <a:lstStyle/>
          <a:p>
            <a:endParaRPr lang="es-CO"/>
          </a:p>
        </p:txBody>
      </p:sp>
      <p:sp>
        <p:nvSpPr>
          <p:cNvPr id="4" name="Slide Number Placeholder 3"/>
          <p:cNvSpPr>
            <a:spLocks noGrp="1"/>
          </p:cNvSpPr>
          <p:nvPr>
            <p:ph type="sldNum" sz="quarter" idx="12"/>
          </p:nvPr>
        </p:nvSpPr>
        <p:spPr/>
        <p:txBody>
          <a:bodyPr/>
          <a:lstStyle/>
          <a:p>
            <a:fld id="{ABAD046B-A63E-455A-A6B9-DB37089CF252}" type="slidenum">
              <a:rPr lang="es-CO" smtClean="0"/>
              <a:t>‹#›</a:t>
            </a:fld>
            <a:endParaRPr lang="es-CO"/>
          </a:p>
        </p:txBody>
      </p:sp>
    </p:spTree>
    <p:extLst>
      <p:ext uri="{BB962C8B-B14F-4D97-AF65-F5344CB8AC3E}">
        <p14:creationId xmlns:p14="http://schemas.microsoft.com/office/powerpoint/2010/main" val="31356783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2231671" y="2880042"/>
            <a:ext cx="10449614" cy="10080149"/>
          </a:xfrm>
        </p:spPr>
        <p:txBody>
          <a:bodyPr anchor="b"/>
          <a:lstStyle>
            <a:lvl1pPr>
              <a:defRPr sz="11338"/>
            </a:lvl1pPr>
          </a:lstStyle>
          <a:p>
            <a:r>
              <a:rPr lang="es-ES"/>
              <a:t>Haga clic para modificar el estilo de título del patrón</a:t>
            </a:r>
            <a:endParaRPr lang="en-US" dirty="0"/>
          </a:p>
        </p:txBody>
      </p:sp>
      <p:sp>
        <p:nvSpPr>
          <p:cNvPr id="3" name="Content Placeholder 2"/>
          <p:cNvSpPr>
            <a:spLocks noGrp="1"/>
          </p:cNvSpPr>
          <p:nvPr>
            <p:ph idx="1"/>
          </p:nvPr>
        </p:nvSpPr>
        <p:spPr>
          <a:xfrm>
            <a:off x="13773917" y="6220102"/>
            <a:ext cx="16402140" cy="30700453"/>
          </a:xfrm>
        </p:spPr>
        <p:txBody>
          <a:bodyPr/>
          <a:lstStyle>
            <a:lvl1pPr>
              <a:defRPr sz="11338"/>
            </a:lvl1pPr>
            <a:lvl2pPr>
              <a:defRPr sz="9921"/>
            </a:lvl2pPr>
            <a:lvl3pPr>
              <a:defRPr sz="8504"/>
            </a:lvl3pPr>
            <a:lvl4pPr>
              <a:defRPr sz="7086"/>
            </a:lvl4pPr>
            <a:lvl5pPr>
              <a:defRPr sz="7086"/>
            </a:lvl5pPr>
            <a:lvl6pPr>
              <a:defRPr sz="7086"/>
            </a:lvl6pPr>
            <a:lvl7pPr>
              <a:defRPr sz="7086"/>
            </a:lvl7pPr>
            <a:lvl8pPr>
              <a:defRPr sz="7086"/>
            </a:lvl8pPr>
            <a:lvl9pPr>
              <a:defRPr sz="7086"/>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2231671" y="12960191"/>
            <a:ext cx="10449614" cy="24010358"/>
          </a:xfrm>
        </p:spPr>
        <p:txBody>
          <a:bodyPr/>
          <a:lstStyle>
            <a:lvl1pPr marL="0" indent="0">
              <a:buNone/>
              <a:defRPr sz="5669"/>
            </a:lvl1pPr>
            <a:lvl2pPr marL="1619951" indent="0">
              <a:buNone/>
              <a:defRPr sz="4960"/>
            </a:lvl2pPr>
            <a:lvl3pPr marL="3239902" indent="0">
              <a:buNone/>
              <a:defRPr sz="4252"/>
            </a:lvl3pPr>
            <a:lvl4pPr marL="4859853" indent="0">
              <a:buNone/>
              <a:defRPr sz="3543"/>
            </a:lvl4pPr>
            <a:lvl5pPr marL="6479804" indent="0">
              <a:buNone/>
              <a:defRPr sz="3543"/>
            </a:lvl5pPr>
            <a:lvl6pPr marL="8099755" indent="0">
              <a:buNone/>
              <a:defRPr sz="3543"/>
            </a:lvl6pPr>
            <a:lvl7pPr marL="9719706" indent="0">
              <a:buNone/>
              <a:defRPr sz="3543"/>
            </a:lvl7pPr>
            <a:lvl8pPr marL="11339657" indent="0">
              <a:buNone/>
              <a:defRPr sz="3543"/>
            </a:lvl8pPr>
            <a:lvl9pPr marL="12959608" indent="0">
              <a:buNone/>
              <a:defRPr sz="3543"/>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A696B37D-991C-49D4-9D7F-95719C68171F}" type="datetimeFigureOut">
              <a:rPr lang="es-CO" smtClean="0"/>
              <a:t>20/11/2024</a:t>
            </a:fld>
            <a:endParaRPr lang="es-CO"/>
          </a:p>
        </p:txBody>
      </p:sp>
      <p:sp>
        <p:nvSpPr>
          <p:cNvPr id="6" name="Footer Placeholder 5"/>
          <p:cNvSpPr>
            <a:spLocks noGrp="1"/>
          </p:cNvSpPr>
          <p:nvPr>
            <p:ph type="ftr" sz="quarter" idx="11"/>
          </p:nvPr>
        </p:nvSpPr>
        <p:spPr/>
        <p:txBody>
          <a:bodyPr/>
          <a:lstStyle/>
          <a:p>
            <a:endParaRPr lang="es-CO"/>
          </a:p>
        </p:txBody>
      </p:sp>
      <p:sp>
        <p:nvSpPr>
          <p:cNvPr id="7" name="Slide Number Placeholder 6"/>
          <p:cNvSpPr>
            <a:spLocks noGrp="1"/>
          </p:cNvSpPr>
          <p:nvPr>
            <p:ph type="sldNum" sz="quarter" idx="12"/>
          </p:nvPr>
        </p:nvSpPr>
        <p:spPr/>
        <p:txBody>
          <a:bodyPr/>
          <a:lstStyle/>
          <a:p>
            <a:fld id="{ABAD046B-A63E-455A-A6B9-DB37089CF252}" type="slidenum">
              <a:rPr lang="es-CO" smtClean="0"/>
              <a:t>‹#›</a:t>
            </a:fld>
            <a:endParaRPr lang="es-CO"/>
          </a:p>
        </p:txBody>
      </p:sp>
    </p:spTree>
    <p:extLst>
      <p:ext uri="{BB962C8B-B14F-4D97-AF65-F5344CB8AC3E}">
        <p14:creationId xmlns:p14="http://schemas.microsoft.com/office/powerpoint/2010/main" val="41480772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2231671" y="2880042"/>
            <a:ext cx="10449614" cy="10080149"/>
          </a:xfrm>
        </p:spPr>
        <p:txBody>
          <a:bodyPr anchor="b"/>
          <a:lstStyle>
            <a:lvl1pPr>
              <a:defRPr sz="11338"/>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13773917" y="6220102"/>
            <a:ext cx="16402140" cy="30700453"/>
          </a:xfrm>
        </p:spPr>
        <p:txBody>
          <a:bodyPr anchor="t"/>
          <a:lstStyle>
            <a:lvl1pPr marL="0" indent="0">
              <a:buNone/>
              <a:defRPr sz="11338"/>
            </a:lvl1pPr>
            <a:lvl2pPr marL="1619951" indent="0">
              <a:buNone/>
              <a:defRPr sz="9921"/>
            </a:lvl2pPr>
            <a:lvl3pPr marL="3239902" indent="0">
              <a:buNone/>
              <a:defRPr sz="8504"/>
            </a:lvl3pPr>
            <a:lvl4pPr marL="4859853" indent="0">
              <a:buNone/>
              <a:defRPr sz="7086"/>
            </a:lvl4pPr>
            <a:lvl5pPr marL="6479804" indent="0">
              <a:buNone/>
              <a:defRPr sz="7086"/>
            </a:lvl5pPr>
            <a:lvl6pPr marL="8099755" indent="0">
              <a:buNone/>
              <a:defRPr sz="7086"/>
            </a:lvl6pPr>
            <a:lvl7pPr marL="9719706" indent="0">
              <a:buNone/>
              <a:defRPr sz="7086"/>
            </a:lvl7pPr>
            <a:lvl8pPr marL="11339657" indent="0">
              <a:buNone/>
              <a:defRPr sz="7086"/>
            </a:lvl8pPr>
            <a:lvl9pPr marL="12959608" indent="0">
              <a:buNone/>
              <a:defRPr sz="7086"/>
            </a:lvl9pPr>
          </a:lstStyle>
          <a:p>
            <a:r>
              <a:rPr lang="es-ES"/>
              <a:t>Haga clic en el icono para agregar una imagen</a:t>
            </a:r>
            <a:endParaRPr lang="en-US" dirty="0"/>
          </a:p>
        </p:txBody>
      </p:sp>
      <p:sp>
        <p:nvSpPr>
          <p:cNvPr id="4" name="Text Placeholder 3"/>
          <p:cNvSpPr>
            <a:spLocks noGrp="1"/>
          </p:cNvSpPr>
          <p:nvPr>
            <p:ph type="body" sz="half" idx="2"/>
          </p:nvPr>
        </p:nvSpPr>
        <p:spPr>
          <a:xfrm>
            <a:off x="2231671" y="12960191"/>
            <a:ext cx="10449614" cy="24010358"/>
          </a:xfrm>
        </p:spPr>
        <p:txBody>
          <a:bodyPr/>
          <a:lstStyle>
            <a:lvl1pPr marL="0" indent="0">
              <a:buNone/>
              <a:defRPr sz="5669"/>
            </a:lvl1pPr>
            <a:lvl2pPr marL="1619951" indent="0">
              <a:buNone/>
              <a:defRPr sz="4960"/>
            </a:lvl2pPr>
            <a:lvl3pPr marL="3239902" indent="0">
              <a:buNone/>
              <a:defRPr sz="4252"/>
            </a:lvl3pPr>
            <a:lvl4pPr marL="4859853" indent="0">
              <a:buNone/>
              <a:defRPr sz="3543"/>
            </a:lvl4pPr>
            <a:lvl5pPr marL="6479804" indent="0">
              <a:buNone/>
              <a:defRPr sz="3543"/>
            </a:lvl5pPr>
            <a:lvl6pPr marL="8099755" indent="0">
              <a:buNone/>
              <a:defRPr sz="3543"/>
            </a:lvl6pPr>
            <a:lvl7pPr marL="9719706" indent="0">
              <a:buNone/>
              <a:defRPr sz="3543"/>
            </a:lvl7pPr>
            <a:lvl8pPr marL="11339657" indent="0">
              <a:buNone/>
              <a:defRPr sz="3543"/>
            </a:lvl8pPr>
            <a:lvl9pPr marL="12959608" indent="0">
              <a:buNone/>
              <a:defRPr sz="3543"/>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A696B37D-991C-49D4-9D7F-95719C68171F}" type="datetimeFigureOut">
              <a:rPr lang="es-CO" smtClean="0"/>
              <a:t>20/11/2024</a:t>
            </a:fld>
            <a:endParaRPr lang="es-CO"/>
          </a:p>
        </p:txBody>
      </p:sp>
      <p:sp>
        <p:nvSpPr>
          <p:cNvPr id="6" name="Footer Placeholder 5"/>
          <p:cNvSpPr>
            <a:spLocks noGrp="1"/>
          </p:cNvSpPr>
          <p:nvPr>
            <p:ph type="ftr" sz="quarter" idx="11"/>
          </p:nvPr>
        </p:nvSpPr>
        <p:spPr/>
        <p:txBody>
          <a:bodyPr/>
          <a:lstStyle/>
          <a:p>
            <a:endParaRPr lang="es-CO"/>
          </a:p>
        </p:txBody>
      </p:sp>
      <p:sp>
        <p:nvSpPr>
          <p:cNvPr id="7" name="Slide Number Placeholder 6"/>
          <p:cNvSpPr>
            <a:spLocks noGrp="1"/>
          </p:cNvSpPr>
          <p:nvPr>
            <p:ph type="sldNum" sz="quarter" idx="12"/>
          </p:nvPr>
        </p:nvSpPr>
        <p:spPr/>
        <p:txBody>
          <a:bodyPr/>
          <a:lstStyle/>
          <a:p>
            <a:fld id="{ABAD046B-A63E-455A-A6B9-DB37089CF252}" type="slidenum">
              <a:rPr lang="es-CO" smtClean="0"/>
              <a:t>‹#›</a:t>
            </a:fld>
            <a:endParaRPr lang="es-CO"/>
          </a:p>
        </p:txBody>
      </p:sp>
    </p:spTree>
    <p:extLst>
      <p:ext uri="{BB962C8B-B14F-4D97-AF65-F5344CB8AC3E}">
        <p14:creationId xmlns:p14="http://schemas.microsoft.com/office/powerpoint/2010/main" val="13189733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27451" y="2300044"/>
            <a:ext cx="27944386" cy="8350126"/>
          </a:xfrm>
          <a:prstGeom prst="rect">
            <a:avLst/>
          </a:prstGeom>
        </p:spPr>
        <p:txBody>
          <a:bodyPr vert="horz" lIns="91440" tIns="45720" rIns="91440" bIns="45720" rtlCol="0" anchor="ctr">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2227451" y="11500170"/>
            <a:ext cx="27944386" cy="2741040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2227451" y="40040601"/>
            <a:ext cx="7289840" cy="2300034"/>
          </a:xfrm>
          <a:prstGeom prst="rect">
            <a:avLst/>
          </a:prstGeom>
        </p:spPr>
        <p:txBody>
          <a:bodyPr vert="horz" lIns="91440" tIns="45720" rIns="91440" bIns="45720" rtlCol="0" anchor="ctr"/>
          <a:lstStyle>
            <a:lvl1pPr algn="l">
              <a:defRPr sz="4252">
                <a:solidFill>
                  <a:schemeClr val="tx1">
                    <a:tint val="82000"/>
                  </a:schemeClr>
                </a:solidFill>
              </a:defRPr>
            </a:lvl1pPr>
          </a:lstStyle>
          <a:p>
            <a:fld id="{A696B37D-991C-49D4-9D7F-95719C68171F}" type="datetimeFigureOut">
              <a:rPr lang="es-CO" smtClean="0"/>
              <a:t>20/11/2024</a:t>
            </a:fld>
            <a:endParaRPr lang="es-CO"/>
          </a:p>
        </p:txBody>
      </p:sp>
      <p:sp>
        <p:nvSpPr>
          <p:cNvPr id="5" name="Footer Placeholder 4"/>
          <p:cNvSpPr>
            <a:spLocks noGrp="1"/>
          </p:cNvSpPr>
          <p:nvPr>
            <p:ph type="ftr" sz="quarter" idx="3"/>
          </p:nvPr>
        </p:nvSpPr>
        <p:spPr>
          <a:xfrm>
            <a:off x="10732264" y="40040601"/>
            <a:ext cx="10934760" cy="2300034"/>
          </a:xfrm>
          <a:prstGeom prst="rect">
            <a:avLst/>
          </a:prstGeom>
        </p:spPr>
        <p:txBody>
          <a:bodyPr vert="horz" lIns="91440" tIns="45720" rIns="91440" bIns="45720" rtlCol="0" anchor="ctr"/>
          <a:lstStyle>
            <a:lvl1pPr algn="ctr">
              <a:defRPr sz="4252">
                <a:solidFill>
                  <a:schemeClr val="tx1">
                    <a:tint val="82000"/>
                  </a:schemeClr>
                </a:solidFill>
              </a:defRPr>
            </a:lvl1pPr>
          </a:lstStyle>
          <a:p>
            <a:endParaRPr lang="es-CO"/>
          </a:p>
        </p:txBody>
      </p:sp>
      <p:sp>
        <p:nvSpPr>
          <p:cNvPr id="6" name="Slide Number Placeholder 5"/>
          <p:cNvSpPr>
            <a:spLocks noGrp="1"/>
          </p:cNvSpPr>
          <p:nvPr>
            <p:ph type="sldNum" sz="quarter" idx="4"/>
          </p:nvPr>
        </p:nvSpPr>
        <p:spPr>
          <a:xfrm>
            <a:off x="22881997" y="40040601"/>
            <a:ext cx="7289840" cy="2300034"/>
          </a:xfrm>
          <a:prstGeom prst="rect">
            <a:avLst/>
          </a:prstGeom>
        </p:spPr>
        <p:txBody>
          <a:bodyPr vert="horz" lIns="91440" tIns="45720" rIns="91440" bIns="45720" rtlCol="0" anchor="ctr"/>
          <a:lstStyle>
            <a:lvl1pPr algn="r">
              <a:defRPr sz="4252">
                <a:solidFill>
                  <a:schemeClr val="tx1">
                    <a:tint val="82000"/>
                  </a:schemeClr>
                </a:solidFill>
              </a:defRPr>
            </a:lvl1pPr>
          </a:lstStyle>
          <a:p>
            <a:fld id="{ABAD046B-A63E-455A-A6B9-DB37089CF252}" type="slidenum">
              <a:rPr lang="es-CO" smtClean="0"/>
              <a:t>‹#›</a:t>
            </a:fld>
            <a:endParaRPr lang="es-CO"/>
          </a:p>
        </p:txBody>
      </p:sp>
    </p:spTree>
    <p:extLst>
      <p:ext uri="{BB962C8B-B14F-4D97-AF65-F5344CB8AC3E}">
        <p14:creationId xmlns:p14="http://schemas.microsoft.com/office/powerpoint/2010/main" val="122362783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3239902" rtl="0" eaLnBrk="1" latinLnBrk="0" hangingPunct="1">
        <a:lnSpc>
          <a:spcPct val="90000"/>
        </a:lnSpc>
        <a:spcBef>
          <a:spcPct val="0"/>
        </a:spcBef>
        <a:buNone/>
        <a:defRPr sz="15590" kern="1200">
          <a:solidFill>
            <a:schemeClr val="tx1"/>
          </a:solidFill>
          <a:latin typeface="+mj-lt"/>
          <a:ea typeface="+mj-ea"/>
          <a:cs typeface="+mj-cs"/>
        </a:defRPr>
      </a:lvl1pPr>
    </p:titleStyle>
    <p:bodyStyle>
      <a:lvl1pPr marL="809976" indent="-809976" algn="l" defTabSz="3239902" rtl="0" eaLnBrk="1" latinLnBrk="0" hangingPunct="1">
        <a:lnSpc>
          <a:spcPct val="90000"/>
        </a:lnSpc>
        <a:spcBef>
          <a:spcPts val="3543"/>
        </a:spcBef>
        <a:buFont typeface="Arial" panose="020B0604020202020204" pitchFamily="34" charset="0"/>
        <a:buChar char="•"/>
        <a:defRPr sz="9921" kern="1200">
          <a:solidFill>
            <a:schemeClr val="tx1"/>
          </a:solidFill>
          <a:latin typeface="+mn-lt"/>
          <a:ea typeface="+mn-ea"/>
          <a:cs typeface="+mn-cs"/>
        </a:defRPr>
      </a:lvl1pPr>
      <a:lvl2pPr marL="2429927" indent="-809976" algn="l" defTabSz="3239902" rtl="0" eaLnBrk="1" latinLnBrk="0" hangingPunct="1">
        <a:lnSpc>
          <a:spcPct val="90000"/>
        </a:lnSpc>
        <a:spcBef>
          <a:spcPts val="1772"/>
        </a:spcBef>
        <a:buFont typeface="Arial" panose="020B0604020202020204" pitchFamily="34" charset="0"/>
        <a:buChar char="•"/>
        <a:defRPr sz="8504" kern="1200">
          <a:solidFill>
            <a:schemeClr val="tx1"/>
          </a:solidFill>
          <a:latin typeface="+mn-lt"/>
          <a:ea typeface="+mn-ea"/>
          <a:cs typeface="+mn-cs"/>
        </a:defRPr>
      </a:lvl2pPr>
      <a:lvl3pPr marL="4049878" indent="-809976" algn="l" defTabSz="3239902" rtl="0" eaLnBrk="1" latinLnBrk="0" hangingPunct="1">
        <a:lnSpc>
          <a:spcPct val="90000"/>
        </a:lnSpc>
        <a:spcBef>
          <a:spcPts val="1772"/>
        </a:spcBef>
        <a:buFont typeface="Arial" panose="020B0604020202020204" pitchFamily="34" charset="0"/>
        <a:buChar char="•"/>
        <a:defRPr sz="7086" kern="1200">
          <a:solidFill>
            <a:schemeClr val="tx1"/>
          </a:solidFill>
          <a:latin typeface="+mn-lt"/>
          <a:ea typeface="+mn-ea"/>
          <a:cs typeface="+mn-cs"/>
        </a:defRPr>
      </a:lvl3pPr>
      <a:lvl4pPr marL="5669829" indent="-809976" algn="l" defTabSz="3239902" rtl="0" eaLnBrk="1" latinLnBrk="0" hangingPunct="1">
        <a:lnSpc>
          <a:spcPct val="90000"/>
        </a:lnSpc>
        <a:spcBef>
          <a:spcPts val="1772"/>
        </a:spcBef>
        <a:buFont typeface="Arial" panose="020B0604020202020204" pitchFamily="34" charset="0"/>
        <a:buChar char="•"/>
        <a:defRPr sz="6378" kern="1200">
          <a:solidFill>
            <a:schemeClr val="tx1"/>
          </a:solidFill>
          <a:latin typeface="+mn-lt"/>
          <a:ea typeface="+mn-ea"/>
          <a:cs typeface="+mn-cs"/>
        </a:defRPr>
      </a:lvl4pPr>
      <a:lvl5pPr marL="7289780" indent="-809976" algn="l" defTabSz="3239902" rtl="0" eaLnBrk="1" latinLnBrk="0" hangingPunct="1">
        <a:lnSpc>
          <a:spcPct val="90000"/>
        </a:lnSpc>
        <a:spcBef>
          <a:spcPts val="1772"/>
        </a:spcBef>
        <a:buFont typeface="Arial" panose="020B0604020202020204" pitchFamily="34" charset="0"/>
        <a:buChar char="•"/>
        <a:defRPr sz="6378" kern="1200">
          <a:solidFill>
            <a:schemeClr val="tx1"/>
          </a:solidFill>
          <a:latin typeface="+mn-lt"/>
          <a:ea typeface="+mn-ea"/>
          <a:cs typeface="+mn-cs"/>
        </a:defRPr>
      </a:lvl5pPr>
      <a:lvl6pPr marL="8909731" indent="-809976" algn="l" defTabSz="3239902" rtl="0" eaLnBrk="1" latinLnBrk="0" hangingPunct="1">
        <a:lnSpc>
          <a:spcPct val="90000"/>
        </a:lnSpc>
        <a:spcBef>
          <a:spcPts val="1772"/>
        </a:spcBef>
        <a:buFont typeface="Arial" panose="020B0604020202020204" pitchFamily="34" charset="0"/>
        <a:buChar char="•"/>
        <a:defRPr sz="6378" kern="1200">
          <a:solidFill>
            <a:schemeClr val="tx1"/>
          </a:solidFill>
          <a:latin typeface="+mn-lt"/>
          <a:ea typeface="+mn-ea"/>
          <a:cs typeface="+mn-cs"/>
        </a:defRPr>
      </a:lvl6pPr>
      <a:lvl7pPr marL="10529682" indent="-809976" algn="l" defTabSz="3239902" rtl="0" eaLnBrk="1" latinLnBrk="0" hangingPunct="1">
        <a:lnSpc>
          <a:spcPct val="90000"/>
        </a:lnSpc>
        <a:spcBef>
          <a:spcPts val="1772"/>
        </a:spcBef>
        <a:buFont typeface="Arial" panose="020B0604020202020204" pitchFamily="34" charset="0"/>
        <a:buChar char="•"/>
        <a:defRPr sz="6378" kern="1200">
          <a:solidFill>
            <a:schemeClr val="tx1"/>
          </a:solidFill>
          <a:latin typeface="+mn-lt"/>
          <a:ea typeface="+mn-ea"/>
          <a:cs typeface="+mn-cs"/>
        </a:defRPr>
      </a:lvl7pPr>
      <a:lvl8pPr marL="12149633" indent="-809976" algn="l" defTabSz="3239902" rtl="0" eaLnBrk="1" latinLnBrk="0" hangingPunct="1">
        <a:lnSpc>
          <a:spcPct val="90000"/>
        </a:lnSpc>
        <a:spcBef>
          <a:spcPts val="1772"/>
        </a:spcBef>
        <a:buFont typeface="Arial" panose="020B0604020202020204" pitchFamily="34" charset="0"/>
        <a:buChar char="•"/>
        <a:defRPr sz="6378" kern="1200">
          <a:solidFill>
            <a:schemeClr val="tx1"/>
          </a:solidFill>
          <a:latin typeface="+mn-lt"/>
          <a:ea typeface="+mn-ea"/>
          <a:cs typeface="+mn-cs"/>
        </a:defRPr>
      </a:lvl8pPr>
      <a:lvl9pPr marL="13769584" indent="-809976" algn="l" defTabSz="3239902" rtl="0" eaLnBrk="1" latinLnBrk="0" hangingPunct="1">
        <a:lnSpc>
          <a:spcPct val="90000"/>
        </a:lnSpc>
        <a:spcBef>
          <a:spcPts val="1772"/>
        </a:spcBef>
        <a:buFont typeface="Arial" panose="020B0604020202020204" pitchFamily="34" charset="0"/>
        <a:buChar char="•"/>
        <a:defRPr sz="6378" kern="1200">
          <a:solidFill>
            <a:schemeClr val="tx1"/>
          </a:solidFill>
          <a:latin typeface="+mn-lt"/>
          <a:ea typeface="+mn-ea"/>
          <a:cs typeface="+mn-cs"/>
        </a:defRPr>
      </a:lvl9pPr>
    </p:bodyStyle>
    <p:otherStyle>
      <a:defPPr>
        <a:defRPr lang="en-US"/>
      </a:defPPr>
      <a:lvl1pPr marL="0" algn="l" defTabSz="3239902" rtl="0" eaLnBrk="1" latinLnBrk="0" hangingPunct="1">
        <a:defRPr sz="6378" kern="1200">
          <a:solidFill>
            <a:schemeClr val="tx1"/>
          </a:solidFill>
          <a:latin typeface="+mn-lt"/>
          <a:ea typeface="+mn-ea"/>
          <a:cs typeface="+mn-cs"/>
        </a:defRPr>
      </a:lvl1pPr>
      <a:lvl2pPr marL="1619951" algn="l" defTabSz="3239902" rtl="0" eaLnBrk="1" latinLnBrk="0" hangingPunct="1">
        <a:defRPr sz="6378" kern="1200">
          <a:solidFill>
            <a:schemeClr val="tx1"/>
          </a:solidFill>
          <a:latin typeface="+mn-lt"/>
          <a:ea typeface="+mn-ea"/>
          <a:cs typeface="+mn-cs"/>
        </a:defRPr>
      </a:lvl2pPr>
      <a:lvl3pPr marL="3239902" algn="l" defTabSz="3239902" rtl="0" eaLnBrk="1" latinLnBrk="0" hangingPunct="1">
        <a:defRPr sz="6378" kern="1200">
          <a:solidFill>
            <a:schemeClr val="tx1"/>
          </a:solidFill>
          <a:latin typeface="+mn-lt"/>
          <a:ea typeface="+mn-ea"/>
          <a:cs typeface="+mn-cs"/>
        </a:defRPr>
      </a:lvl3pPr>
      <a:lvl4pPr marL="4859853" algn="l" defTabSz="3239902" rtl="0" eaLnBrk="1" latinLnBrk="0" hangingPunct="1">
        <a:defRPr sz="6378" kern="1200">
          <a:solidFill>
            <a:schemeClr val="tx1"/>
          </a:solidFill>
          <a:latin typeface="+mn-lt"/>
          <a:ea typeface="+mn-ea"/>
          <a:cs typeface="+mn-cs"/>
        </a:defRPr>
      </a:lvl4pPr>
      <a:lvl5pPr marL="6479804" algn="l" defTabSz="3239902" rtl="0" eaLnBrk="1" latinLnBrk="0" hangingPunct="1">
        <a:defRPr sz="6378" kern="1200">
          <a:solidFill>
            <a:schemeClr val="tx1"/>
          </a:solidFill>
          <a:latin typeface="+mn-lt"/>
          <a:ea typeface="+mn-ea"/>
          <a:cs typeface="+mn-cs"/>
        </a:defRPr>
      </a:lvl5pPr>
      <a:lvl6pPr marL="8099755" algn="l" defTabSz="3239902" rtl="0" eaLnBrk="1" latinLnBrk="0" hangingPunct="1">
        <a:defRPr sz="6378" kern="1200">
          <a:solidFill>
            <a:schemeClr val="tx1"/>
          </a:solidFill>
          <a:latin typeface="+mn-lt"/>
          <a:ea typeface="+mn-ea"/>
          <a:cs typeface="+mn-cs"/>
        </a:defRPr>
      </a:lvl6pPr>
      <a:lvl7pPr marL="9719706" algn="l" defTabSz="3239902" rtl="0" eaLnBrk="1" latinLnBrk="0" hangingPunct="1">
        <a:defRPr sz="6378" kern="1200">
          <a:solidFill>
            <a:schemeClr val="tx1"/>
          </a:solidFill>
          <a:latin typeface="+mn-lt"/>
          <a:ea typeface="+mn-ea"/>
          <a:cs typeface="+mn-cs"/>
        </a:defRPr>
      </a:lvl7pPr>
      <a:lvl8pPr marL="11339657" algn="l" defTabSz="3239902" rtl="0" eaLnBrk="1" latinLnBrk="0" hangingPunct="1">
        <a:defRPr sz="6378" kern="1200">
          <a:solidFill>
            <a:schemeClr val="tx1"/>
          </a:solidFill>
          <a:latin typeface="+mn-lt"/>
          <a:ea typeface="+mn-ea"/>
          <a:cs typeface="+mn-cs"/>
        </a:defRPr>
      </a:lvl8pPr>
      <a:lvl9pPr marL="12959608" algn="l" defTabSz="3239902" rtl="0" eaLnBrk="1" latinLnBrk="0" hangingPunct="1">
        <a:defRPr sz="6378"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2.png"/><Relationship Id="rId7" Type="http://schemas.openxmlformats.org/officeDocument/2006/relationships/image" Target="../media/image6.jpe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jpeg"/><Relationship Id="rId11" Type="http://schemas.openxmlformats.org/officeDocument/2006/relationships/image" Target="../media/image10.jpeg"/><Relationship Id="rId5" Type="http://schemas.openxmlformats.org/officeDocument/2006/relationships/image" Target="../media/image4.png"/><Relationship Id="rId10" Type="http://schemas.openxmlformats.org/officeDocument/2006/relationships/image" Target="../media/image9.jpeg"/><Relationship Id="rId4" Type="http://schemas.openxmlformats.org/officeDocument/2006/relationships/image" Target="../media/image3.png"/><Relationship Id="rId9" Type="http://schemas.openxmlformats.org/officeDocument/2006/relationships/image" Target="../media/image8.jpeg"/></Relationships>
</file>

<file path=ppt/slides/slide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F6B5056A-D18B-B436-6A98-CEF22734AAD4}"/>
              </a:ext>
            </a:extLst>
          </p:cNvPr>
          <p:cNvSpPr txBox="1"/>
          <p:nvPr/>
        </p:nvSpPr>
        <p:spPr>
          <a:xfrm>
            <a:off x="1257548" y="939375"/>
            <a:ext cx="28936275" cy="2123658"/>
          </a:xfrm>
          <a:prstGeom prst="rect">
            <a:avLst/>
          </a:prstGeom>
          <a:noFill/>
        </p:spPr>
        <p:txBody>
          <a:bodyPr wrap="square">
            <a:spAutoFit/>
          </a:bodyPr>
          <a:lstStyle/>
          <a:p>
            <a:pPr algn="ctr"/>
            <a:r>
              <a:rPr lang="es-CO" sz="6600" b="1" dirty="0">
                <a:latin typeface="Raleway" pitchFamily="2" charset="0"/>
              </a:rPr>
              <a:t>Desarrollo de Voltímetro de Instrumentación y Electrómetro de Instrumentación para su Uso en Laboratorios de Física</a:t>
            </a:r>
            <a:endParaRPr lang="es-CO" sz="6600" dirty="0">
              <a:latin typeface="Raleway" pitchFamily="2" charset="0"/>
            </a:endParaRPr>
          </a:p>
        </p:txBody>
      </p:sp>
      <p:pic>
        <p:nvPicPr>
          <p:cNvPr id="8" name="Imagen 7" descr="Texto&#10;&#10;Descripción generada automáticamente">
            <a:extLst>
              <a:ext uri="{FF2B5EF4-FFF2-40B4-BE49-F238E27FC236}">
                <a16:creationId xmlns:a16="http://schemas.microsoft.com/office/drawing/2014/main" id="{A40AC603-70FE-FD11-5227-B1FFD09A480D}"/>
              </a:ext>
            </a:extLst>
          </p:cNvPr>
          <p:cNvPicPr>
            <a:picLocks noChangeAspect="1"/>
          </p:cNvPicPr>
          <p:nvPr/>
        </p:nvPicPr>
        <p:blipFill>
          <a:blip r:embed="rId2">
            <a:extLst>
              <a:ext uri="{28A0092B-C50C-407E-A947-70E740481C1C}">
                <a14:useLocalDpi xmlns:a14="http://schemas.microsoft.com/office/drawing/2010/main" val="0"/>
              </a:ext>
            </a:extLst>
          </a:blip>
          <a:srcRect b="35925"/>
          <a:stretch/>
        </p:blipFill>
        <p:spPr>
          <a:xfrm>
            <a:off x="2790788" y="3247020"/>
            <a:ext cx="6300244" cy="2695189"/>
          </a:xfrm>
          <a:prstGeom prst="rect">
            <a:avLst/>
          </a:prstGeom>
        </p:spPr>
      </p:pic>
      <p:cxnSp>
        <p:nvCxnSpPr>
          <p:cNvPr id="14" name="Conector recto 13">
            <a:extLst>
              <a:ext uri="{FF2B5EF4-FFF2-40B4-BE49-F238E27FC236}">
                <a16:creationId xmlns:a16="http://schemas.microsoft.com/office/drawing/2014/main" id="{85549FE8-66AE-9B9B-90A2-1E82DC95949B}"/>
              </a:ext>
            </a:extLst>
          </p:cNvPr>
          <p:cNvCxnSpPr>
            <a:cxnSpLocks/>
          </p:cNvCxnSpPr>
          <p:nvPr/>
        </p:nvCxnSpPr>
        <p:spPr>
          <a:xfrm>
            <a:off x="12417555" y="9969182"/>
            <a:ext cx="127080" cy="30823850"/>
          </a:xfrm>
          <a:prstGeom prst="line">
            <a:avLst/>
          </a:prstGeom>
        </p:spPr>
        <p:style>
          <a:lnRef idx="2">
            <a:schemeClr val="accent1"/>
          </a:lnRef>
          <a:fillRef idx="0">
            <a:schemeClr val="accent1"/>
          </a:fillRef>
          <a:effectRef idx="1">
            <a:schemeClr val="accent1"/>
          </a:effectRef>
          <a:fontRef idx="minor">
            <a:schemeClr val="tx1"/>
          </a:fontRef>
        </p:style>
      </p:cxnSp>
      <p:sp>
        <p:nvSpPr>
          <p:cNvPr id="16" name="CuadroTexto 15">
            <a:extLst>
              <a:ext uri="{FF2B5EF4-FFF2-40B4-BE49-F238E27FC236}">
                <a16:creationId xmlns:a16="http://schemas.microsoft.com/office/drawing/2014/main" id="{8A540A70-CFD2-0CCA-EC73-6B20D0C42716}"/>
              </a:ext>
            </a:extLst>
          </p:cNvPr>
          <p:cNvSpPr txBox="1"/>
          <p:nvPr/>
        </p:nvSpPr>
        <p:spPr>
          <a:xfrm>
            <a:off x="7721892" y="3318133"/>
            <a:ext cx="15248317" cy="2951385"/>
          </a:xfrm>
          <a:prstGeom prst="rect">
            <a:avLst/>
          </a:prstGeom>
          <a:noFill/>
        </p:spPr>
        <p:txBody>
          <a:bodyPr wrap="square">
            <a:spAutoFit/>
          </a:bodyPr>
          <a:lstStyle/>
          <a:p>
            <a:pPr algn="ctr">
              <a:lnSpc>
                <a:spcPct val="107000"/>
              </a:lnSpc>
              <a:spcAft>
                <a:spcPts val="800"/>
              </a:spcAft>
            </a:pPr>
            <a:r>
              <a:rPr lang="es-CO" sz="3000" dirty="0">
                <a:effectLst/>
                <a:ea typeface="Aptos" panose="020B0004020202020204" pitchFamily="34" charset="0"/>
              </a:rPr>
              <a:t>S. Jiménez* y C. A. Trujillo†</a:t>
            </a:r>
          </a:p>
          <a:p>
            <a:pPr algn="ctr">
              <a:lnSpc>
                <a:spcPct val="107000"/>
              </a:lnSpc>
              <a:spcAft>
                <a:spcPts val="800"/>
              </a:spcAft>
            </a:pPr>
            <a:r>
              <a:rPr lang="es-CO" sz="3000" dirty="0">
                <a:effectLst/>
                <a:ea typeface="Aptos" panose="020B0004020202020204" pitchFamily="34" charset="0"/>
              </a:rPr>
              <a:t>Escuela de Ciencias Aplicadas e Ingeniería, Universidad EAFIT.</a:t>
            </a:r>
          </a:p>
          <a:p>
            <a:pPr algn="ctr">
              <a:lnSpc>
                <a:spcPct val="107000"/>
              </a:lnSpc>
              <a:spcAft>
                <a:spcPts val="800"/>
              </a:spcAft>
            </a:pPr>
            <a:r>
              <a:rPr lang="es-CO" sz="3000" dirty="0">
                <a:effectLst/>
                <a:ea typeface="Aptos" panose="020B0004020202020204" pitchFamily="34" charset="0"/>
              </a:rPr>
              <a:t>Carrera 49 #7 sur 50, Medellín, Colombia.</a:t>
            </a:r>
          </a:p>
          <a:p>
            <a:pPr algn="ctr">
              <a:lnSpc>
                <a:spcPct val="107000"/>
              </a:lnSpc>
              <a:spcAft>
                <a:spcPts val="800"/>
              </a:spcAft>
            </a:pPr>
            <a:r>
              <a:rPr lang="es-CO" sz="3000" dirty="0">
                <a:effectLst/>
                <a:ea typeface="Aptos" panose="020B0004020202020204" pitchFamily="34" charset="0"/>
              </a:rPr>
              <a:t>*sjimenezh1@eafit.edu.co</a:t>
            </a:r>
          </a:p>
          <a:p>
            <a:pPr algn="ctr">
              <a:lnSpc>
                <a:spcPct val="107000"/>
              </a:lnSpc>
              <a:spcAft>
                <a:spcPts val="800"/>
              </a:spcAft>
            </a:pPr>
            <a:r>
              <a:rPr lang="es-CO" sz="3000" dirty="0">
                <a:effectLst/>
                <a:ea typeface="Aptos" panose="020B0004020202020204" pitchFamily="34" charset="0"/>
              </a:rPr>
              <a:t>†catrujilla@eafit.edu.co​​ ​</a:t>
            </a:r>
          </a:p>
        </p:txBody>
      </p:sp>
      <p:sp>
        <p:nvSpPr>
          <p:cNvPr id="17" name="CuadroTexto 16">
            <a:extLst>
              <a:ext uri="{FF2B5EF4-FFF2-40B4-BE49-F238E27FC236}">
                <a16:creationId xmlns:a16="http://schemas.microsoft.com/office/drawing/2014/main" id="{9DA67DFF-FE78-03BB-FEA4-7064DF7E562E}"/>
              </a:ext>
            </a:extLst>
          </p:cNvPr>
          <p:cNvSpPr txBox="1"/>
          <p:nvPr/>
        </p:nvSpPr>
        <p:spPr>
          <a:xfrm>
            <a:off x="2172309" y="6602560"/>
            <a:ext cx="28300874" cy="2677656"/>
          </a:xfrm>
          <a:prstGeom prst="rect">
            <a:avLst/>
          </a:prstGeom>
          <a:noFill/>
        </p:spPr>
        <p:txBody>
          <a:bodyPr wrap="square">
            <a:spAutoFit/>
          </a:bodyPr>
          <a:lstStyle/>
          <a:p>
            <a:pPr algn="just"/>
            <a:r>
              <a:rPr lang="en-US" sz="4000" b="1" dirty="0">
                <a:ln w="1905"/>
                <a:solidFill>
                  <a:srgbClr val="002060"/>
                </a:solidFill>
                <a:effectLst>
                  <a:innerShdw blurRad="69850" dist="43180" dir="5400000">
                    <a:srgbClr val="000000">
                      <a:alpha val="65000"/>
                    </a:srgbClr>
                  </a:innerShdw>
                </a:effectLst>
                <a:latin typeface="Raleway" pitchFamily="2" charset="0"/>
                <a:cs typeface="Arial" panose="020B0604020202020204" pitchFamily="34" charset="0"/>
              </a:rPr>
              <a:t>RESUMEN</a:t>
            </a:r>
            <a:r>
              <a:rPr lang="en-US" sz="3000" dirty="0">
                <a:solidFill>
                  <a:srgbClr val="000000"/>
                </a:solidFill>
                <a:latin typeface="Arial" panose="020B0604020202020204" pitchFamily="34" charset="0"/>
                <a:cs typeface="Arial" panose="020B0604020202020204" pitchFamily="34" charset="0"/>
              </a:rPr>
              <a:t>. </a:t>
            </a:r>
            <a:r>
              <a:rPr lang="es-CO" sz="3200" dirty="0"/>
              <a:t>Se desarrollaron un voltímetro y un electrómetro de instrumentación como alternativas económicas al amplificador universal de PHYWE, destinados a laboratorios de física. El voltímetro fue validado con éxito en experimentos que confirman el Principio de Incertidumbre de Heisenberg, mientras que el electrómetro, optimizado para la determinación de la constante de Planck y constantes dieléctricas, está en su etapa final de fabricación y validación. Ambos instrumentos priorizan modularidad, reparabilidad y adecuación educativa, ofreciendo soluciones compactas, funcionales y asequibles para experimentos de física moderna y electromagnetismo.</a:t>
            </a:r>
            <a:endParaRPr lang="es-CO" sz="3000" kern="100" dirty="0">
              <a:effectLst/>
              <a:latin typeface="Aptos" panose="020B0004020202020204" pitchFamily="34" charset="0"/>
              <a:ea typeface="Aptos" panose="020B0004020202020204" pitchFamily="34" charset="0"/>
              <a:cs typeface="Times New Roman" panose="02020603050405020304" pitchFamily="18" charset="0"/>
            </a:endParaRPr>
          </a:p>
        </p:txBody>
      </p:sp>
      <p:sp>
        <p:nvSpPr>
          <p:cNvPr id="18" name="AutoShape 548">
            <a:extLst>
              <a:ext uri="{FF2B5EF4-FFF2-40B4-BE49-F238E27FC236}">
                <a16:creationId xmlns:a16="http://schemas.microsoft.com/office/drawing/2014/main" id="{A4106A20-E067-2557-07F1-5890975ED9C0}"/>
              </a:ext>
            </a:extLst>
          </p:cNvPr>
          <p:cNvSpPr>
            <a:spLocks noChangeArrowheads="1"/>
          </p:cNvSpPr>
          <p:nvPr/>
        </p:nvSpPr>
        <p:spPr bwMode="auto">
          <a:xfrm>
            <a:off x="1453553" y="42290431"/>
            <a:ext cx="30368559" cy="1018971"/>
          </a:xfrm>
          <a:prstGeom prst="flowChartAlternateProcess">
            <a:avLst/>
          </a:prstGeom>
          <a:noFill/>
          <a:ln w="28575" algn="ctr">
            <a:noFill/>
            <a:miter lim="800000"/>
            <a:headEnd/>
            <a:tailEnd/>
          </a:ln>
          <a:effectLst/>
        </p:spPr>
        <p:txBody>
          <a:bodyPr wrap="square" lIns="58647" tIns="29323" rIns="58647" bIns="29323">
            <a:spAutoFit/>
          </a:bodyPr>
          <a:lstStyle/>
          <a:p>
            <a:pPr algn="just"/>
            <a:r>
              <a:rPr lang="en-US" sz="2800" b="1" dirty="0">
                <a:ln w="1905"/>
                <a:solidFill>
                  <a:srgbClr val="002060"/>
                </a:solidFill>
                <a:effectLst>
                  <a:innerShdw blurRad="69850" dist="43180" dir="5400000">
                    <a:srgbClr val="000000">
                      <a:alpha val="65000"/>
                    </a:srgbClr>
                  </a:innerShdw>
                </a:effectLst>
                <a:latin typeface="Raleway" pitchFamily="2" charset="0"/>
              </a:rPr>
              <a:t>AGRADECIMIENTOS </a:t>
            </a:r>
            <a:r>
              <a:rPr lang="es-CO" sz="2800" dirty="0"/>
              <a:t>Agradecemos a Carlos Alejandro Trujillo, Álvaro Andrés Velásquez, y al Centro de Laboratorios de EAFIT por su apoyo técnico y financiero en el desarrollo de este proyecto.</a:t>
            </a:r>
          </a:p>
          <a:p>
            <a:pPr algn="just"/>
            <a:endParaRPr lang="en-US" sz="2800" dirty="0">
              <a:latin typeface="Arial" panose="020B0604020202020204" pitchFamily="34" charset="0"/>
              <a:cs typeface="Arial" panose="020B0604020202020204" pitchFamily="34" charset="0"/>
            </a:endParaRPr>
          </a:p>
        </p:txBody>
      </p:sp>
      <p:pic>
        <p:nvPicPr>
          <p:cNvPr id="11" name="Imagen 10">
            <a:extLst>
              <a:ext uri="{FF2B5EF4-FFF2-40B4-BE49-F238E27FC236}">
                <a16:creationId xmlns:a16="http://schemas.microsoft.com/office/drawing/2014/main" id="{F0656FEC-8E44-5EA7-21A0-AEF76A1675BA}"/>
              </a:ext>
            </a:extLst>
          </p:cNvPr>
          <p:cNvPicPr>
            <a:picLocks noChangeAspect="1"/>
          </p:cNvPicPr>
          <p:nvPr/>
        </p:nvPicPr>
        <p:blipFill rotWithShape="1">
          <a:blip r:embed="rId3"/>
          <a:srcRect l="20781" t="25543" r="18900" b="28132"/>
          <a:stretch/>
        </p:blipFill>
        <p:spPr>
          <a:xfrm>
            <a:off x="22068712" y="3358285"/>
            <a:ext cx="7753799" cy="2555309"/>
          </a:xfrm>
          <a:prstGeom prst="rect">
            <a:avLst/>
          </a:prstGeom>
        </p:spPr>
      </p:pic>
      <p:sp>
        <p:nvSpPr>
          <p:cNvPr id="29" name="CuadroTexto 28">
            <a:extLst>
              <a:ext uri="{FF2B5EF4-FFF2-40B4-BE49-F238E27FC236}">
                <a16:creationId xmlns:a16="http://schemas.microsoft.com/office/drawing/2014/main" id="{9C793882-25FF-D68A-6F50-B54E192D797F}"/>
              </a:ext>
            </a:extLst>
          </p:cNvPr>
          <p:cNvSpPr txBox="1"/>
          <p:nvPr/>
        </p:nvSpPr>
        <p:spPr>
          <a:xfrm>
            <a:off x="1453553" y="9534511"/>
            <a:ext cx="10372629" cy="6247864"/>
          </a:xfrm>
          <a:prstGeom prst="rect">
            <a:avLst/>
          </a:prstGeom>
          <a:noFill/>
        </p:spPr>
        <p:txBody>
          <a:bodyPr wrap="square">
            <a:spAutoFit/>
          </a:bodyPr>
          <a:lstStyle/>
          <a:p>
            <a:pPr algn="just"/>
            <a:r>
              <a:rPr lang="en-US" sz="4000" b="1" dirty="0">
                <a:ln w="1905"/>
                <a:solidFill>
                  <a:srgbClr val="002060"/>
                </a:solidFill>
                <a:effectLst>
                  <a:innerShdw blurRad="69850" dist="43180" dir="5400000">
                    <a:srgbClr val="000000">
                      <a:alpha val="65000"/>
                    </a:srgbClr>
                  </a:innerShdw>
                </a:effectLst>
                <a:latin typeface="Raleway" pitchFamily="2" charset="0"/>
                <a:cs typeface="Arial" panose="020B0604020202020204" pitchFamily="34" charset="0"/>
              </a:rPr>
              <a:t>INTRODUCCIÓN </a:t>
            </a:r>
            <a:r>
              <a:rPr lang="es-CO" sz="3000" dirty="0"/>
              <a:t>El acceso a instrumentos de medición precisos y asequibles es fundamental para la enseñanza de la física experimental. Este proyecto aborda las limitaciones del amplificador universal de PHYWE, como su alto costo y complejidad, mediante el desarrollo de un voltímetro y un electrómetro de instrumentación diseñados específicamente para laboratorios educativos. Estos dispositivos son compactos, reparables y optimizados para experimentos clave como la confirmación del Principio de Incertidumbre de Heisenberg y la determinación de la constante de Planck, ofreciendo una solución práctica y sostenible para mejorar la experiencia educativa en física moderna</a:t>
            </a:r>
            <a:endParaRPr lang="es-CO" sz="3000" kern="100" dirty="0">
              <a:effectLst/>
              <a:latin typeface="Aptos" panose="020B0004020202020204" pitchFamily="34" charset="0"/>
              <a:ea typeface="Aptos" panose="020B0004020202020204" pitchFamily="34" charset="0"/>
              <a:cs typeface="Times New Roman" panose="02020603050405020304" pitchFamily="18" charset="0"/>
            </a:endParaRPr>
          </a:p>
        </p:txBody>
      </p:sp>
      <p:sp>
        <p:nvSpPr>
          <p:cNvPr id="35" name="CuadroTexto 34">
            <a:extLst>
              <a:ext uri="{FF2B5EF4-FFF2-40B4-BE49-F238E27FC236}">
                <a16:creationId xmlns:a16="http://schemas.microsoft.com/office/drawing/2014/main" id="{D13E5D83-8C19-9AAE-6380-9F36D38CE665}"/>
              </a:ext>
            </a:extLst>
          </p:cNvPr>
          <p:cNvSpPr txBox="1"/>
          <p:nvPr/>
        </p:nvSpPr>
        <p:spPr>
          <a:xfrm>
            <a:off x="1463177" y="16072358"/>
            <a:ext cx="10486683" cy="8556188"/>
          </a:xfrm>
          <a:prstGeom prst="rect">
            <a:avLst/>
          </a:prstGeom>
          <a:noFill/>
        </p:spPr>
        <p:txBody>
          <a:bodyPr wrap="square">
            <a:spAutoFit/>
          </a:bodyPr>
          <a:lstStyle/>
          <a:p>
            <a:pPr algn="just"/>
            <a:r>
              <a:rPr lang="en-US" sz="4000" b="1" dirty="0">
                <a:ln w="1905"/>
                <a:solidFill>
                  <a:srgbClr val="002060"/>
                </a:solidFill>
                <a:effectLst>
                  <a:innerShdw blurRad="69850" dist="43180" dir="5400000">
                    <a:srgbClr val="000000">
                      <a:alpha val="65000"/>
                    </a:srgbClr>
                  </a:innerShdw>
                </a:effectLst>
                <a:latin typeface="Raleway" pitchFamily="2" charset="0"/>
                <a:cs typeface="Arial" panose="020B0604020202020204" pitchFamily="34" charset="0"/>
              </a:rPr>
              <a:t>FUNDAMENTOS </a:t>
            </a:r>
            <a:r>
              <a:rPr lang="es-CO" sz="3000" dirty="0"/>
              <a:t>Los instrumentos desarrollados están diseñados para ser utilizados en dos experimentos clave de física moderna: </a:t>
            </a:r>
          </a:p>
          <a:p>
            <a:pPr algn="just"/>
            <a:r>
              <a:rPr lang="es-CO" sz="3000" b="1" dirty="0"/>
              <a:t>1. Confirmación del Principio de Incertidumbre de Heisenberg</a:t>
            </a:r>
            <a:r>
              <a:rPr lang="es-CO" sz="3000" dirty="0"/>
              <a:t>: Este experimento utiliza un láser He-Ne que atraviesa una rendija simple, generando un patrón de difracción. El voltímetro mide los voltajes generados por una fotocélula al capturar la luz difractada en puntos clave, como el máximo central y el primer mínimo, permitiendo calcular los ángulos de difracción y validar la relación de incertidumbre. </a:t>
            </a:r>
          </a:p>
          <a:p>
            <a:pPr algn="just"/>
            <a:r>
              <a:rPr lang="es-CO" sz="3000" b="1" dirty="0"/>
              <a:t>2. Determinación de la Constante de Planck: </a:t>
            </a:r>
            <a:r>
              <a:rPr lang="es-CO" sz="3000" dirty="0"/>
              <a:t>En este experimento, una lámpara de vapor de mercurio emite un espectro que es difractado mediante una rejilla de 600 líneas/</a:t>
            </a:r>
            <a:r>
              <a:rPr lang="es-CO" sz="3000" dirty="0" err="1"/>
              <a:t>mm.</a:t>
            </a:r>
            <a:r>
              <a:rPr lang="es-CO" sz="3000" dirty="0"/>
              <a:t> La luz seleccionada incide sobre una fotocélula de vacío, generando un voltaje proporcional a la frecuencia de la luz. El electrómetro mide estos voltajes, permitiendo calcular la constante de Planck a partir de la relación lineal entre energía y frecuencia de la luz incidente. </a:t>
            </a:r>
          </a:p>
        </p:txBody>
      </p:sp>
      <p:sp>
        <p:nvSpPr>
          <p:cNvPr id="39" name="CuadroTexto 38">
            <a:extLst>
              <a:ext uri="{FF2B5EF4-FFF2-40B4-BE49-F238E27FC236}">
                <a16:creationId xmlns:a16="http://schemas.microsoft.com/office/drawing/2014/main" id="{22E531C4-961D-4222-B701-830FE539B978}"/>
              </a:ext>
            </a:extLst>
          </p:cNvPr>
          <p:cNvSpPr txBox="1"/>
          <p:nvPr/>
        </p:nvSpPr>
        <p:spPr>
          <a:xfrm>
            <a:off x="1477848" y="25381107"/>
            <a:ext cx="10705860" cy="4862870"/>
          </a:xfrm>
          <a:prstGeom prst="rect">
            <a:avLst/>
          </a:prstGeom>
          <a:noFill/>
        </p:spPr>
        <p:txBody>
          <a:bodyPr wrap="square">
            <a:spAutoFit/>
          </a:bodyPr>
          <a:lstStyle/>
          <a:p>
            <a:pPr algn="just"/>
            <a:r>
              <a:rPr lang="en-US" sz="4000" b="1" dirty="0">
                <a:ln w="1905"/>
                <a:solidFill>
                  <a:srgbClr val="002060"/>
                </a:solidFill>
                <a:effectLst>
                  <a:innerShdw blurRad="69850" dist="43180" dir="5400000">
                    <a:srgbClr val="000000">
                      <a:alpha val="65000"/>
                    </a:srgbClr>
                  </a:innerShdw>
                </a:effectLst>
                <a:latin typeface="Raleway" pitchFamily="2" charset="0"/>
                <a:cs typeface="Arial" panose="020B0604020202020204" pitchFamily="34" charset="0"/>
              </a:rPr>
              <a:t>METODOLOGÍA </a:t>
            </a:r>
            <a:r>
              <a:rPr lang="es-CO" sz="3000" dirty="0"/>
              <a:t>El desarrollo siguió un proceso iterativo dividido en etapas: diseño electrónico, fabricación de carcasas, ensamblaje y pruebas funcionales. Se realizaron tres prototipos del voltímetro y dos del electrómetro, refinando aspectos como la disposición de los componentes, modularidad y reparabilidad. Las carcasas fueron diseñadas en Autodesk </a:t>
            </a:r>
            <a:r>
              <a:rPr lang="es-CO" sz="3000" dirty="0" err="1"/>
              <a:t>Fusion</a:t>
            </a:r>
            <a:r>
              <a:rPr lang="es-CO" sz="3000" dirty="0"/>
              <a:t> 360 e impresas en PETG utilizando una </a:t>
            </a:r>
            <a:r>
              <a:rPr lang="es-CO" sz="3000" dirty="0" err="1"/>
              <a:t>Creality</a:t>
            </a:r>
            <a:r>
              <a:rPr lang="es-CO" sz="3000" dirty="0"/>
              <a:t> CR-10 modificada. Este enfoque permitió ajustar y optimizar los instrumentos para cumplir con los requisitos específicos de los experimentos de física moderna. </a:t>
            </a:r>
          </a:p>
        </p:txBody>
      </p:sp>
      <p:sp>
        <p:nvSpPr>
          <p:cNvPr id="41" name="CuadroTexto 40">
            <a:extLst>
              <a:ext uri="{FF2B5EF4-FFF2-40B4-BE49-F238E27FC236}">
                <a16:creationId xmlns:a16="http://schemas.microsoft.com/office/drawing/2014/main" id="{BCAE1407-B39A-1537-463B-20CB63F021CF}"/>
              </a:ext>
            </a:extLst>
          </p:cNvPr>
          <p:cNvSpPr txBox="1"/>
          <p:nvPr/>
        </p:nvSpPr>
        <p:spPr>
          <a:xfrm>
            <a:off x="13132988" y="9534511"/>
            <a:ext cx="18146058" cy="4154984"/>
          </a:xfrm>
          <a:prstGeom prst="rect">
            <a:avLst/>
          </a:prstGeom>
          <a:noFill/>
        </p:spPr>
        <p:txBody>
          <a:bodyPr wrap="square">
            <a:spAutoFit/>
          </a:bodyPr>
          <a:lstStyle/>
          <a:p>
            <a:pPr algn="just"/>
            <a:r>
              <a:rPr lang="en-US" sz="4000" b="1" dirty="0">
                <a:ln w="1905"/>
                <a:solidFill>
                  <a:srgbClr val="002060"/>
                </a:solidFill>
                <a:effectLst>
                  <a:innerShdw blurRad="69850" dist="43180" dir="5400000">
                    <a:srgbClr val="000000">
                      <a:alpha val="65000"/>
                    </a:srgbClr>
                  </a:innerShdw>
                </a:effectLst>
                <a:latin typeface="Raleway" pitchFamily="2" charset="0"/>
                <a:cs typeface="Arial" panose="020B0604020202020204" pitchFamily="34" charset="0"/>
              </a:rPr>
              <a:t>RESULTADOS Y ANÁLISIS </a:t>
            </a:r>
            <a:r>
              <a:rPr lang="es-CO" sz="3200" dirty="0"/>
              <a:t>Los instrumentos desarrollados fueron evaluados en dos aplicaciones principales de física moderna, mostrando resultados alineados con los objetivos del proyecto:</a:t>
            </a:r>
          </a:p>
          <a:p>
            <a:pPr algn="just"/>
            <a:r>
              <a:rPr lang="es-CO" sz="3200" b="1" dirty="0"/>
              <a:t>Voltímetro</a:t>
            </a:r>
            <a:r>
              <a:rPr lang="es-CO" sz="3200" dirty="0"/>
              <a:t>: Validado en el experimento de confirmación del Principio de Incertidumbre de Heisenberg, el voltímetro midió los voltajes generados por una fotocélula en puntos clave del patrón de difracción. Se registró una relación experimental de 2.00382.00382.0038, atribuida a un error en la guía de laboratorio y no al desempeño del instrumento. El voltímetro alcanzó una precisión de ±1 mV, equivalente al amplificador PHYWE en su modo de baja deriva.</a:t>
            </a:r>
            <a:endParaRPr lang="en-US" sz="3000" b="1" dirty="0">
              <a:ln w="1905"/>
              <a:solidFill>
                <a:srgbClr val="002060"/>
              </a:solidFill>
              <a:effectLst>
                <a:innerShdw blurRad="69850" dist="43180" dir="5400000">
                  <a:srgbClr val="000000">
                    <a:alpha val="65000"/>
                  </a:srgbClr>
                </a:innerShdw>
              </a:effectLst>
              <a:latin typeface="Raleway" pitchFamily="2" charset="0"/>
              <a:cs typeface="Arial" panose="020B0604020202020204" pitchFamily="34" charset="0"/>
            </a:endParaRPr>
          </a:p>
        </p:txBody>
      </p:sp>
      <p:sp>
        <p:nvSpPr>
          <p:cNvPr id="43" name="CuadroTexto 42">
            <a:extLst>
              <a:ext uri="{FF2B5EF4-FFF2-40B4-BE49-F238E27FC236}">
                <a16:creationId xmlns:a16="http://schemas.microsoft.com/office/drawing/2014/main" id="{7692431E-4205-A272-FA62-054209E43D57}"/>
              </a:ext>
            </a:extLst>
          </p:cNvPr>
          <p:cNvSpPr txBox="1"/>
          <p:nvPr/>
        </p:nvSpPr>
        <p:spPr>
          <a:xfrm>
            <a:off x="13261395" y="37957010"/>
            <a:ext cx="18560717" cy="3662541"/>
          </a:xfrm>
          <a:prstGeom prst="rect">
            <a:avLst/>
          </a:prstGeom>
          <a:noFill/>
        </p:spPr>
        <p:txBody>
          <a:bodyPr wrap="square">
            <a:spAutoFit/>
          </a:bodyPr>
          <a:lstStyle/>
          <a:p>
            <a:pPr algn="just"/>
            <a:r>
              <a:rPr lang="en-US" sz="4000" b="1" dirty="0">
                <a:ln w="1905"/>
                <a:solidFill>
                  <a:srgbClr val="002060"/>
                </a:solidFill>
                <a:effectLst>
                  <a:innerShdw blurRad="69850" dist="43180" dir="5400000">
                    <a:srgbClr val="000000">
                      <a:alpha val="65000"/>
                    </a:srgbClr>
                  </a:innerShdw>
                </a:effectLst>
                <a:latin typeface="Raleway" pitchFamily="2" charset="0"/>
                <a:cs typeface="Arial" panose="020B0604020202020204" pitchFamily="34" charset="0"/>
              </a:rPr>
              <a:t>CONCLUSIONES</a:t>
            </a:r>
          </a:p>
          <a:p>
            <a:r>
              <a:rPr lang="es-CO" sz="3200" dirty="0"/>
              <a:t>El voltímetro y el electrómetro desarrollados ofrecen alternativas asequibles y funcionales al amplificador universal PHYWE para laboratorios de física. El voltímetro fue validado en el experimento del Principio de Incertidumbre de Heisenberg, mostrando precisión equivalente y un diseño compacto. El electrómetro, optimizado para medir la constante de Planck y constantes dieléctricas, se encuentra en etapa final de ajustes. Ambos instrumentos destacan por su modularidad y adecuación educativa, mejorando la accesibilidad y funcionalidad en contextos experimentales.</a:t>
            </a:r>
            <a:endParaRPr lang="es-CO" sz="3000" kern="100" dirty="0">
              <a:effectLst/>
              <a:latin typeface="Raleway" pitchFamily="2" charset="0"/>
              <a:ea typeface="Aptos" panose="020B0004020202020204" pitchFamily="34" charset="0"/>
              <a:cs typeface="Times New Roman" panose="02020603050405020304" pitchFamily="18" charset="0"/>
            </a:endParaRPr>
          </a:p>
        </p:txBody>
      </p:sp>
      <p:graphicFrame>
        <p:nvGraphicFramePr>
          <p:cNvPr id="4" name="Table 3">
            <a:extLst>
              <a:ext uri="{FF2B5EF4-FFF2-40B4-BE49-F238E27FC236}">
                <a16:creationId xmlns:a16="http://schemas.microsoft.com/office/drawing/2014/main" id="{DFD14EB5-69C7-530D-BB50-510F5DFC0E89}"/>
              </a:ext>
            </a:extLst>
          </p:cNvPr>
          <p:cNvGraphicFramePr>
            <a:graphicFrameLocks noGrp="1"/>
          </p:cNvGraphicFramePr>
          <p:nvPr>
            <p:extLst>
              <p:ext uri="{D42A27DB-BD31-4B8C-83A1-F6EECF244321}">
                <p14:modId xmlns:p14="http://schemas.microsoft.com/office/powerpoint/2010/main" val="3192340686"/>
              </p:ext>
            </p:extLst>
          </p:nvPr>
        </p:nvGraphicFramePr>
        <p:xfrm>
          <a:off x="13554307" y="32657533"/>
          <a:ext cx="10347059" cy="4089443"/>
        </p:xfrm>
        <a:graphic>
          <a:graphicData uri="http://schemas.openxmlformats.org/drawingml/2006/table">
            <a:tbl>
              <a:tblPr firstRow="1" firstCol="1" bandRow="1">
                <a:tableStyleId>{5C22544A-7EE6-4342-B048-85BDC9FD1C3A}</a:tableStyleId>
              </a:tblPr>
              <a:tblGrid>
                <a:gridCol w="4024104">
                  <a:extLst>
                    <a:ext uri="{9D8B030D-6E8A-4147-A177-3AD203B41FA5}">
                      <a16:colId xmlns:a16="http://schemas.microsoft.com/office/drawing/2014/main" val="241089600"/>
                    </a:ext>
                  </a:extLst>
                </a:gridCol>
                <a:gridCol w="3396943">
                  <a:extLst>
                    <a:ext uri="{9D8B030D-6E8A-4147-A177-3AD203B41FA5}">
                      <a16:colId xmlns:a16="http://schemas.microsoft.com/office/drawing/2014/main" val="231371481"/>
                    </a:ext>
                  </a:extLst>
                </a:gridCol>
                <a:gridCol w="2926012">
                  <a:extLst>
                    <a:ext uri="{9D8B030D-6E8A-4147-A177-3AD203B41FA5}">
                      <a16:colId xmlns:a16="http://schemas.microsoft.com/office/drawing/2014/main" val="2671574172"/>
                    </a:ext>
                  </a:extLst>
                </a:gridCol>
              </a:tblGrid>
              <a:tr h="812452">
                <a:tc>
                  <a:txBody>
                    <a:bodyPr/>
                    <a:lstStyle/>
                    <a:p>
                      <a:pPr algn="ctr">
                        <a:lnSpc>
                          <a:spcPct val="107000"/>
                        </a:lnSpc>
                        <a:spcAft>
                          <a:spcPts val="800"/>
                        </a:spcAft>
                      </a:pPr>
                      <a:r>
                        <a:rPr lang="es-CO" sz="2800">
                          <a:effectLst/>
                        </a:rPr>
                        <a:t>Característica</a:t>
                      </a:r>
                      <a:endParaRPr lang="es-CO" sz="2800">
                        <a:effectLst/>
                        <a:latin typeface="Arial" panose="020B0604020202020204" pitchFamily="34" charset="0"/>
                        <a:ea typeface="Aptos" panose="020B0004020202020204" pitchFamily="34" charset="0"/>
                      </a:endParaRPr>
                    </a:p>
                  </a:txBody>
                  <a:tcPr marL="44450" marR="44450" marT="0" marB="0" anchor="ctr"/>
                </a:tc>
                <a:tc>
                  <a:txBody>
                    <a:bodyPr/>
                    <a:lstStyle/>
                    <a:p>
                      <a:pPr algn="ctr">
                        <a:lnSpc>
                          <a:spcPct val="107000"/>
                        </a:lnSpc>
                        <a:spcAft>
                          <a:spcPts val="800"/>
                        </a:spcAft>
                      </a:pPr>
                      <a:r>
                        <a:rPr lang="es-CO" sz="2800" dirty="0">
                          <a:effectLst/>
                        </a:rPr>
                        <a:t>Voltímetro/Electrómetro</a:t>
                      </a:r>
                      <a:endParaRPr lang="es-CO" sz="2800" dirty="0">
                        <a:effectLst/>
                        <a:latin typeface="Arial" panose="020B0604020202020204" pitchFamily="34" charset="0"/>
                        <a:ea typeface="Aptos" panose="020B0004020202020204" pitchFamily="34" charset="0"/>
                      </a:endParaRPr>
                    </a:p>
                  </a:txBody>
                  <a:tcPr marL="44450" marR="44450" marT="0" marB="0" anchor="ctr"/>
                </a:tc>
                <a:tc>
                  <a:txBody>
                    <a:bodyPr/>
                    <a:lstStyle/>
                    <a:p>
                      <a:pPr algn="ctr">
                        <a:lnSpc>
                          <a:spcPct val="107000"/>
                        </a:lnSpc>
                        <a:spcAft>
                          <a:spcPts val="800"/>
                        </a:spcAft>
                      </a:pPr>
                      <a:r>
                        <a:rPr lang="es-CO" sz="2800" dirty="0">
                          <a:effectLst/>
                        </a:rPr>
                        <a:t>Amplificador PHYWE</a:t>
                      </a:r>
                      <a:endParaRPr lang="es-CO" sz="2800" dirty="0">
                        <a:effectLst/>
                        <a:latin typeface="Arial" panose="020B0604020202020204" pitchFamily="34" charset="0"/>
                        <a:ea typeface="Aptos" panose="020B0004020202020204" pitchFamily="34" charset="0"/>
                      </a:endParaRPr>
                    </a:p>
                  </a:txBody>
                  <a:tcPr marL="44450" marR="44450" marT="0" marB="0" anchor="ctr"/>
                </a:tc>
                <a:extLst>
                  <a:ext uri="{0D108BD9-81ED-4DB2-BD59-A6C34878D82A}">
                    <a16:rowId xmlns:a16="http://schemas.microsoft.com/office/drawing/2014/main" val="440187424"/>
                  </a:ext>
                </a:extLst>
              </a:tr>
              <a:tr h="514899">
                <a:tc>
                  <a:txBody>
                    <a:bodyPr/>
                    <a:lstStyle/>
                    <a:p>
                      <a:pPr algn="just">
                        <a:lnSpc>
                          <a:spcPct val="107000"/>
                        </a:lnSpc>
                        <a:spcAft>
                          <a:spcPts val="800"/>
                        </a:spcAft>
                      </a:pPr>
                      <a:r>
                        <a:rPr lang="es-CO" sz="2800" b="0" dirty="0">
                          <a:effectLst/>
                        </a:rPr>
                        <a:t>Resolución (Voltímetro)</a:t>
                      </a:r>
                      <a:endParaRPr lang="es-CO" sz="2800" b="0" dirty="0">
                        <a:effectLst/>
                        <a:latin typeface="Arial" panose="020B0604020202020204" pitchFamily="34" charset="0"/>
                        <a:ea typeface="Aptos" panose="020B0004020202020204" pitchFamily="34" charset="0"/>
                      </a:endParaRPr>
                    </a:p>
                  </a:txBody>
                  <a:tcPr marL="44450" marR="44450" marT="0" marB="0" anchor="b"/>
                </a:tc>
                <a:tc>
                  <a:txBody>
                    <a:bodyPr/>
                    <a:lstStyle/>
                    <a:p>
                      <a:pPr algn="ctr">
                        <a:lnSpc>
                          <a:spcPct val="107000"/>
                        </a:lnSpc>
                        <a:spcAft>
                          <a:spcPts val="800"/>
                        </a:spcAft>
                      </a:pPr>
                      <a:r>
                        <a:rPr lang="es-CO" sz="2800">
                          <a:effectLst/>
                        </a:rPr>
                        <a:t>±1 mV</a:t>
                      </a:r>
                      <a:endParaRPr lang="es-CO" sz="2800">
                        <a:effectLst/>
                        <a:latin typeface="Arial" panose="020B0604020202020204" pitchFamily="34" charset="0"/>
                        <a:ea typeface="Aptos" panose="020B0004020202020204" pitchFamily="34" charset="0"/>
                      </a:endParaRPr>
                    </a:p>
                  </a:txBody>
                  <a:tcPr marL="44450" marR="44450" marT="0" marB="0" anchor="b"/>
                </a:tc>
                <a:tc>
                  <a:txBody>
                    <a:bodyPr/>
                    <a:lstStyle/>
                    <a:p>
                      <a:pPr algn="ctr">
                        <a:lnSpc>
                          <a:spcPct val="107000"/>
                        </a:lnSpc>
                        <a:spcAft>
                          <a:spcPts val="800"/>
                        </a:spcAft>
                      </a:pPr>
                      <a:r>
                        <a:rPr lang="es-CO" sz="2800">
                          <a:effectLst/>
                        </a:rPr>
                        <a:t>±1 mV</a:t>
                      </a:r>
                      <a:endParaRPr lang="es-CO" sz="2800">
                        <a:effectLst/>
                        <a:latin typeface="Arial" panose="020B0604020202020204" pitchFamily="34" charset="0"/>
                        <a:ea typeface="Aptos" panose="020B0004020202020204" pitchFamily="34" charset="0"/>
                      </a:endParaRPr>
                    </a:p>
                  </a:txBody>
                  <a:tcPr marL="44450" marR="44450" marT="0" marB="0" anchor="b"/>
                </a:tc>
                <a:extLst>
                  <a:ext uri="{0D108BD9-81ED-4DB2-BD59-A6C34878D82A}">
                    <a16:rowId xmlns:a16="http://schemas.microsoft.com/office/drawing/2014/main" val="3257072490"/>
                  </a:ext>
                </a:extLst>
              </a:tr>
              <a:tr h="812452">
                <a:tc>
                  <a:txBody>
                    <a:bodyPr/>
                    <a:lstStyle/>
                    <a:p>
                      <a:pPr algn="just">
                        <a:lnSpc>
                          <a:spcPct val="107000"/>
                        </a:lnSpc>
                        <a:spcAft>
                          <a:spcPts val="800"/>
                        </a:spcAft>
                      </a:pPr>
                      <a:r>
                        <a:rPr lang="es-CO" sz="2800" b="0" dirty="0">
                          <a:effectLst/>
                        </a:rPr>
                        <a:t>Resolución (Electrómetro)</a:t>
                      </a:r>
                      <a:endParaRPr lang="es-CO" sz="2800" b="0" dirty="0">
                        <a:effectLst/>
                        <a:latin typeface="Arial" panose="020B0604020202020204" pitchFamily="34" charset="0"/>
                        <a:ea typeface="Aptos" panose="020B0004020202020204" pitchFamily="34" charset="0"/>
                      </a:endParaRPr>
                    </a:p>
                  </a:txBody>
                  <a:tcPr marL="44450" marR="44450" marT="0" marB="0" anchor="b"/>
                </a:tc>
                <a:tc>
                  <a:txBody>
                    <a:bodyPr/>
                    <a:lstStyle/>
                    <a:p>
                      <a:pPr algn="ctr">
                        <a:lnSpc>
                          <a:spcPct val="107000"/>
                        </a:lnSpc>
                        <a:spcAft>
                          <a:spcPts val="800"/>
                        </a:spcAft>
                      </a:pPr>
                      <a:r>
                        <a:rPr lang="es-CO" sz="2800" dirty="0">
                          <a:effectLst/>
                        </a:rPr>
                        <a:t>±1 mV</a:t>
                      </a:r>
                      <a:endParaRPr lang="es-CO" sz="2800" dirty="0">
                        <a:effectLst/>
                        <a:latin typeface="Arial" panose="020B0604020202020204" pitchFamily="34" charset="0"/>
                        <a:ea typeface="Aptos" panose="020B0004020202020204" pitchFamily="34" charset="0"/>
                      </a:endParaRPr>
                    </a:p>
                  </a:txBody>
                  <a:tcPr marL="44450" marR="44450" marT="0" marB="0" anchor="b"/>
                </a:tc>
                <a:tc>
                  <a:txBody>
                    <a:bodyPr/>
                    <a:lstStyle/>
                    <a:p>
                      <a:pPr algn="ctr">
                        <a:lnSpc>
                          <a:spcPct val="107000"/>
                        </a:lnSpc>
                        <a:spcAft>
                          <a:spcPts val="800"/>
                        </a:spcAft>
                      </a:pPr>
                      <a:r>
                        <a:rPr lang="es-CO" sz="2800">
                          <a:effectLst/>
                        </a:rPr>
                        <a:t>±10 mV</a:t>
                      </a:r>
                      <a:endParaRPr lang="es-CO" sz="2800">
                        <a:effectLst/>
                        <a:latin typeface="Arial" panose="020B0604020202020204" pitchFamily="34" charset="0"/>
                        <a:ea typeface="Aptos" panose="020B0004020202020204" pitchFamily="34" charset="0"/>
                      </a:endParaRPr>
                    </a:p>
                  </a:txBody>
                  <a:tcPr marL="44450" marR="44450" marT="0" marB="0" anchor="b"/>
                </a:tc>
                <a:extLst>
                  <a:ext uri="{0D108BD9-81ED-4DB2-BD59-A6C34878D82A}">
                    <a16:rowId xmlns:a16="http://schemas.microsoft.com/office/drawing/2014/main" val="3842083751"/>
                  </a:ext>
                </a:extLst>
              </a:tr>
              <a:tr h="812452">
                <a:tc>
                  <a:txBody>
                    <a:bodyPr/>
                    <a:lstStyle/>
                    <a:p>
                      <a:pPr algn="just">
                        <a:lnSpc>
                          <a:spcPct val="107000"/>
                        </a:lnSpc>
                        <a:spcAft>
                          <a:spcPts val="800"/>
                        </a:spcAft>
                      </a:pPr>
                      <a:r>
                        <a:rPr lang="es-CO" sz="2800" b="0" dirty="0">
                          <a:effectLst/>
                        </a:rPr>
                        <a:t>Impedancia (Electrómetro)</a:t>
                      </a:r>
                      <a:endParaRPr lang="es-CO" sz="2800" b="0" dirty="0">
                        <a:effectLst/>
                        <a:latin typeface="Arial" panose="020B0604020202020204" pitchFamily="34" charset="0"/>
                        <a:ea typeface="Aptos" panose="020B0004020202020204" pitchFamily="34" charset="0"/>
                      </a:endParaRPr>
                    </a:p>
                  </a:txBody>
                  <a:tcPr marL="44450" marR="44450" marT="0" marB="0" anchor="b"/>
                </a:tc>
                <a:tc>
                  <a:txBody>
                    <a:bodyPr/>
                    <a:lstStyle/>
                    <a:p>
                      <a:pPr algn="ctr">
                        <a:lnSpc>
                          <a:spcPct val="107000"/>
                        </a:lnSpc>
                        <a:spcAft>
                          <a:spcPts val="800"/>
                        </a:spcAft>
                      </a:pPr>
                      <a:r>
                        <a:rPr lang="es-CO" sz="2800" dirty="0">
                          <a:effectLst/>
                        </a:rPr>
                        <a:t>10^12 Ω</a:t>
                      </a:r>
                      <a:endParaRPr lang="es-CO" sz="2800" dirty="0">
                        <a:effectLst/>
                        <a:latin typeface="Arial" panose="020B0604020202020204" pitchFamily="34" charset="0"/>
                        <a:ea typeface="Aptos" panose="020B0004020202020204" pitchFamily="34" charset="0"/>
                      </a:endParaRPr>
                    </a:p>
                  </a:txBody>
                  <a:tcPr marL="44450" marR="44450" marT="0" marB="0" anchor="b"/>
                </a:tc>
                <a:tc>
                  <a:txBody>
                    <a:bodyPr/>
                    <a:lstStyle/>
                    <a:p>
                      <a:pPr algn="ctr">
                        <a:lnSpc>
                          <a:spcPct val="107000"/>
                        </a:lnSpc>
                        <a:spcAft>
                          <a:spcPts val="800"/>
                        </a:spcAft>
                      </a:pPr>
                      <a:r>
                        <a:rPr lang="es-CO" sz="2800" dirty="0">
                          <a:effectLst/>
                        </a:rPr>
                        <a:t>10^13 Ω</a:t>
                      </a:r>
                      <a:endParaRPr lang="es-CO" sz="2800" dirty="0">
                        <a:effectLst/>
                        <a:latin typeface="Arial" panose="020B0604020202020204" pitchFamily="34" charset="0"/>
                        <a:ea typeface="Aptos" panose="020B0004020202020204" pitchFamily="34" charset="0"/>
                      </a:endParaRPr>
                    </a:p>
                  </a:txBody>
                  <a:tcPr marL="44450" marR="44450" marT="0" marB="0" anchor="b"/>
                </a:tc>
                <a:extLst>
                  <a:ext uri="{0D108BD9-81ED-4DB2-BD59-A6C34878D82A}">
                    <a16:rowId xmlns:a16="http://schemas.microsoft.com/office/drawing/2014/main" val="4034974258"/>
                  </a:ext>
                </a:extLst>
              </a:tr>
              <a:tr h="812452">
                <a:tc>
                  <a:txBody>
                    <a:bodyPr/>
                    <a:lstStyle/>
                    <a:p>
                      <a:pPr algn="just">
                        <a:lnSpc>
                          <a:spcPct val="107000"/>
                        </a:lnSpc>
                        <a:spcAft>
                          <a:spcPts val="800"/>
                        </a:spcAft>
                      </a:pPr>
                      <a:r>
                        <a:rPr lang="es-CO" sz="2800" b="0" dirty="0">
                          <a:effectLst/>
                        </a:rPr>
                        <a:t>Rango de voltaje (Electrómetro)</a:t>
                      </a:r>
                      <a:endParaRPr lang="es-CO" sz="2800" b="0" dirty="0">
                        <a:effectLst/>
                        <a:latin typeface="Arial" panose="020B0604020202020204" pitchFamily="34" charset="0"/>
                        <a:ea typeface="Aptos" panose="020B0004020202020204" pitchFamily="34" charset="0"/>
                      </a:endParaRPr>
                    </a:p>
                  </a:txBody>
                  <a:tcPr marL="44450" marR="44450" marT="0" marB="0" anchor="b"/>
                </a:tc>
                <a:tc>
                  <a:txBody>
                    <a:bodyPr/>
                    <a:lstStyle/>
                    <a:p>
                      <a:pPr algn="ctr">
                        <a:lnSpc>
                          <a:spcPct val="107000"/>
                        </a:lnSpc>
                        <a:spcAft>
                          <a:spcPts val="800"/>
                        </a:spcAft>
                      </a:pPr>
                      <a:r>
                        <a:rPr lang="es-CO" sz="2800">
                          <a:effectLst/>
                        </a:rPr>
                        <a:t>0-5 V</a:t>
                      </a:r>
                      <a:endParaRPr lang="es-CO" sz="2800">
                        <a:effectLst/>
                        <a:latin typeface="Arial" panose="020B0604020202020204" pitchFamily="34" charset="0"/>
                        <a:ea typeface="Aptos" panose="020B0004020202020204" pitchFamily="34" charset="0"/>
                      </a:endParaRPr>
                    </a:p>
                  </a:txBody>
                  <a:tcPr marL="44450" marR="44450" marT="0" marB="0" anchor="b"/>
                </a:tc>
                <a:tc>
                  <a:txBody>
                    <a:bodyPr/>
                    <a:lstStyle/>
                    <a:p>
                      <a:pPr algn="ctr">
                        <a:lnSpc>
                          <a:spcPct val="107000"/>
                        </a:lnSpc>
                        <a:spcAft>
                          <a:spcPts val="800"/>
                        </a:spcAft>
                      </a:pPr>
                      <a:r>
                        <a:rPr lang="es-CO" sz="2800" dirty="0">
                          <a:effectLst/>
                        </a:rPr>
                        <a:t>±10 V</a:t>
                      </a:r>
                      <a:endParaRPr lang="es-CO" sz="2800" dirty="0">
                        <a:effectLst/>
                        <a:latin typeface="Arial" panose="020B0604020202020204" pitchFamily="34" charset="0"/>
                        <a:ea typeface="Aptos" panose="020B0004020202020204" pitchFamily="34" charset="0"/>
                      </a:endParaRPr>
                    </a:p>
                  </a:txBody>
                  <a:tcPr marL="44450" marR="44450" marT="0" marB="0" anchor="b"/>
                </a:tc>
                <a:extLst>
                  <a:ext uri="{0D108BD9-81ED-4DB2-BD59-A6C34878D82A}">
                    <a16:rowId xmlns:a16="http://schemas.microsoft.com/office/drawing/2014/main" val="3881871902"/>
                  </a:ext>
                </a:extLst>
              </a:tr>
            </a:tbl>
          </a:graphicData>
        </a:graphic>
      </p:graphicFrame>
      <p:pic>
        <p:nvPicPr>
          <p:cNvPr id="7" name="Picture 6">
            <a:extLst>
              <a:ext uri="{FF2B5EF4-FFF2-40B4-BE49-F238E27FC236}">
                <a16:creationId xmlns:a16="http://schemas.microsoft.com/office/drawing/2014/main" id="{7E2C9D75-3865-5CE7-95B8-E81E6FD93B59}"/>
              </a:ext>
            </a:extLst>
          </p:cNvPr>
          <p:cNvPicPr>
            <a:picLocks noChangeAspect="1"/>
          </p:cNvPicPr>
          <p:nvPr/>
        </p:nvPicPr>
        <p:blipFill>
          <a:blip r:embed="rId4"/>
          <a:stretch>
            <a:fillRect/>
          </a:stretch>
        </p:blipFill>
        <p:spPr>
          <a:xfrm>
            <a:off x="8300908" y="37541609"/>
            <a:ext cx="3758267" cy="3758267"/>
          </a:xfrm>
          <a:prstGeom prst="rect">
            <a:avLst/>
          </a:prstGeom>
        </p:spPr>
      </p:pic>
      <p:sp>
        <p:nvSpPr>
          <p:cNvPr id="9" name="CuadroTexto 42">
            <a:extLst>
              <a:ext uri="{FF2B5EF4-FFF2-40B4-BE49-F238E27FC236}">
                <a16:creationId xmlns:a16="http://schemas.microsoft.com/office/drawing/2014/main" id="{588849A5-D02D-1865-FA03-69E61138CE4D}"/>
              </a:ext>
            </a:extLst>
          </p:cNvPr>
          <p:cNvSpPr txBox="1"/>
          <p:nvPr/>
        </p:nvSpPr>
        <p:spPr>
          <a:xfrm>
            <a:off x="1568189" y="37257853"/>
            <a:ext cx="6255593" cy="3170099"/>
          </a:xfrm>
          <a:prstGeom prst="rect">
            <a:avLst/>
          </a:prstGeom>
          <a:noFill/>
        </p:spPr>
        <p:txBody>
          <a:bodyPr wrap="square">
            <a:spAutoFit/>
          </a:bodyPr>
          <a:lstStyle/>
          <a:p>
            <a:pPr algn="just"/>
            <a:r>
              <a:rPr lang="en-US" sz="4000" b="1" dirty="0">
                <a:ln w="1905"/>
                <a:solidFill>
                  <a:srgbClr val="002060"/>
                </a:solidFill>
                <a:effectLst>
                  <a:innerShdw blurRad="69850" dist="43180" dir="5400000">
                    <a:srgbClr val="000000">
                      <a:alpha val="65000"/>
                    </a:srgbClr>
                  </a:innerShdw>
                </a:effectLst>
                <a:latin typeface="Raleway" pitchFamily="2" charset="0"/>
                <a:cs typeface="Arial" panose="020B0604020202020204" pitchFamily="34" charset="0"/>
              </a:rPr>
              <a:t>GITHUB </a:t>
            </a:r>
            <a:r>
              <a:rPr lang="es-CO" sz="3200" kern="100" dirty="0">
                <a:effectLst/>
                <a:ea typeface="Aptos" panose="020B0004020202020204" pitchFamily="34" charset="0"/>
                <a:cs typeface="Times New Roman" panose="02020603050405020304" pitchFamily="18" charset="0"/>
              </a:rPr>
              <a:t>Contiene referencias, archivos de diseño CAD, modelos listos para imprimir, documentación pertinente y proyectos en </a:t>
            </a:r>
            <a:r>
              <a:rPr lang="es-CO" sz="3200" kern="100" dirty="0" err="1">
                <a:effectLst/>
                <a:ea typeface="Aptos" panose="020B0004020202020204" pitchFamily="34" charset="0"/>
                <a:cs typeface="Times New Roman" panose="02020603050405020304" pitchFamily="18" charset="0"/>
              </a:rPr>
              <a:t>KiCad</a:t>
            </a:r>
            <a:r>
              <a:rPr lang="es-CO" sz="3200" kern="100" dirty="0">
                <a:ea typeface="Aptos" panose="020B0004020202020204" pitchFamily="34" charset="0"/>
                <a:cs typeface="Times New Roman" panose="02020603050405020304" pitchFamily="18" charset="0"/>
              </a:rPr>
              <a:t>. ¡Dale una mirada! </a:t>
            </a:r>
            <a:endParaRPr lang="es-CO" sz="3200" kern="100" dirty="0">
              <a:effectLst/>
              <a:ea typeface="Aptos" panose="020B0004020202020204" pitchFamily="34" charset="0"/>
              <a:cs typeface="Times New Roman" panose="02020603050405020304" pitchFamily="18" charset="0"/>
            </a:endParaRPr>
          </a:p>
        </p:txBody>
      </p:sp>
      <p:pic>
        <p:nvPicPr>
          <p:cNvPr id="1026" name="Picture 2" descr="PHYWE Universal measuring amplifier | PHYWE">
            <a:extLst>
              <a:ext uri="{FF2B5EF4-FFF2-40B4-BE49-F238E27FC236}">
                <a16:creationId xmlns:a16="http://schemas.microsoft.com/office/drawing/2014/main" id="{BEC351D1-FB51-E246-88F5-49EB5D26012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221198" y="32832075"/>
            <a:ext cx="4972625" cy="377571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32DC4456-7F3D-BF84-005C-CC165E5B25A4}"/>
              </a:ext>
            </a:extLst>
          </p:cNvPr>
          <p:cNvSpPr txBox="1"/>
          <p:nvPr/>
        </p:nvSpPr>
        <p:spPr>
          <a:xfrm>
            <a:off x="14027834" y="36865971"/>
            <a:ext cx="9550400" cy="830997"/>
          </a:xfrm>
          <a:prstGeom prst="rect">
            <a:avLst/>
          </a:prstGeom>
          <a:noFill/>
        </p:spPr>
        <p:txBody>
          <a:bodyPr wrap="square" rtlCol="0">
            <a:spAutoFit/>
          </a:bodyPr>
          <a:lstStyle/>
          <a:p>
            <a:pPr algn="ctr"/>
            <a:r>
              <a:rPr lang="es-CO" sz="2400" dirty="0"/>
              <a:t>Tabla 1: Comparativa entre los instrumentos desarrollados y el amplificador de medición universal PHYWE.</a:t>
            </a:r>
          </a:p>
        </p:txBody>
      </p:sp>
      <p:pic>
        <p:nvPicPr>
          <p:cNvPr id="26" name="Picture 25">
            <a:extLst>
              <a:ext uri="{FF2B5EF4-FFF2-40B4-BE49-F238E27FC236}">
                <a16:creationId xmlns:a16="http://schemas.microsoft.com/office/drawing/2014/main" id="{B355A18B-005C-0997-3ECA-AF35346A54E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10043" y="31026058"/>
            <a:ext cx="5622392" cy="4221656"/>
          </a:xfrm>
          <a:prstGeom prst="rect">
            <a:avLst/>
          </a:prstGeom>
        </p:spPr>
      </p:pic>
      <p:pic>
        <p:nvPicPr>
          <p:cNvPr id="28" name="Picture 27" descr="A small white box with a digital display&#10;&#10;Description automatically generated">
            <a:extLst>
              <a:ext uri="{FF2B5EF4-FFF2-40B4-BE49-F238E27FC236}">
                <a16:creationId xmlns:a16="http://schemas.microsoft.com/office/drawing/2014/main" id="{DF0B1D1C-5EEF-EC3F-FC35-D655FB16DE62}"/>
              </a:ext>
            </a:extLst>
          </p:cNvPr>
          <p:cNvPicPr>
            <a:picLocks noChangeAspect="1"/>
          </p:cNvPicPr>
          <p:nvPr/>
        </p:nvPicPr>
        <p:blipFill>
          <a:blip r:embed="rId7">
            <a:extLst>
              <a:ext uri="{28A0092B-C50C-407E-A947-70E740481C1C}">
                <a14:useLocalDpi xmlns:a14="http://schemas.microsoft.com/office/drawing/2010/main" val="0"/>
              </a:ext>
            </a:extLst>
          </a:blip>
          <a:srcRect l="23397" t="1823" r="4034" b="7141"/>
          <a:stretch/>
        </p:blipFill>
        <p:spPr>
          <a:xfrm>
            <a:off x="7442370" y="30996538"/>
            <a:ext cx="4507490" cy="4245764"/>
          </a:xfrm>
          <a:prstGeom prst="rect">
            <a:avLst/>
          </a:prstGeom>
        </p:spPr>
      </p:pic>
      <p:pic>
        <p:nvPicPr>
          <p:cNvPr id="31" name="Picture 30" descr="A machine with a digital display&#10;&#10;Description automatically generated with medium confidence">
            <a:extLst>
              <a:ext uri="{FF2B5EF4-FFF2-40B4-BE49-F238E27FC236}">
                <a16:creationId xmlns:a16="http://schemas.microsoft.com/office/drawing/2014/main" id="{9FF05BDD-FEB2-A629-9C5C-A57E6F17A89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2566449" y="14057640"/>
            <a:ext cx="7256062" cy="5448323"/>
          </a:xfrm>
          <a:prstGeom prst="rect">
            <a:avLst/>
          </a:prstGeom>
        </p:spPr>
      </p:pic>
      <p:sp>
        <p:nvSpPr>
          <p:cNvPr id="33" name="CuadroTexto 40">
            <a:extLst>
              <a:ext uri="{FF2B5EF4-FFF2-40B4-BE49-F238E27FC236}">
                <a16:creationId xmlns:a16="http://schemas.microsoft.com/office/drawing/2014/main" id="{A5474E4B-86C0-3490-1D72-73C97EECDCCD}"/>
              </a:ext>
            </a:extLst>
          </p:cNvPr>
          <p:cNvSpPr txBox="1"/>
          <p:nvPr/>
        </p:nvSpPr>
        <p:spPr>
          <a:xfrm>
            <a:off x="13012330" y="21114108"/>
            <a:ext cx="18146058" cy="2554545"/>
          </a:xfrm>
          <a:prstGeom prst="rect">
            <a:avLst/>
          </a:prstGeom>
          <a:noFill/>
        </p:spPr>
        <p:txBody>
          <a:bodyPr wrap="square">
            <a:spAutoFit/>
          </a:bodyPr>
          <a:lstStyle/>
          <a:p>
            <a:pPr algn="just"/>
            <a:r>
              <a:rPr lang="es-CO" sz="3200" b="1" dirty="0"/>
              <a:t>Electrómetro</a:t>
            </a:r>
            <a:r>
              <a:rPr lang="es-CO" sz="3200" dirty="0"/>
              <a:t>: Diseñado para medir voltajes en experimentos como la determinación de la constante de Planck y constantes dieléctricas, el electrómetro presenta una alta resistencia de entrada (10^12 Ω) y un rango de 0-5 V, suficiente para los voltajes esperados en estos experimentos. Aunque el diseño inicial presentó un fallo debido a un corto en la fuente de alimentación, las iteraciones finales incorporaron mejoras en reparabilidad y durabilidad.</a:t>
            </a:r>
            <a:endParaRPr lang="en-US" sz="3000" b="1" dirty="0">
              <a:ln w="1905"/>
              <a:solidFill>
                <a:srgbClr val="002060"/>
              </a:solidFill>
              <a:effectLst>
                <a:innerShdw blurRad="69850" dist="43180" dir="5400000">
                  <a:srgbClr val="000000">
                    <a:alpha val="65000"/>
                  </a:srgbClr>
                </a:innerShdw>
              </a:effectLst>
              <a:latin typeface="Raleway" pitchFamily="2" charset="0"/>
              <a:cs typeface="Arial" panose="020B0604020202020204" pitchFamily="34" charset="0"/>
            </a:endParaRPr>
          </a:p>
        </p:txBody>
      </p:sp>
      <p:pic>
        <p:nvPicPr>
          <p:cNvPr id="36" name="Picture 35" descr="A machine in a room&#10;&#10;Description automatically generated">
            <a:extLst>
              <a:ext uri="{FF2B5EF4-FFF2-40B4-BE49-F238E27FC236}">
                <a16:creationId xmlns:a16="http://schemas.microsoft.com/office/drawing/2014/main" id="{FCD49A76-4526-85A0-99B2-C02E9E86894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2566449" y="24113266"/>
            <a:ext cx="7256062" cy="5448323"/>
          </a:xfrm>
          <a:prstGeom prst="rect">
            <a:avLst/>
          </a:prstGeom>
        </p:spPr>
      </p:pic>
      <p:pic>
        <p:nvPicPr>
          <p:cNvPr id="38" name="Picture 37" descr="A red laser beam with a black background&#10;&#10;Description automatically generated">
            <a:extLst>
              <a:ext uri="{FF2B5EF4-FFF2-40B4-BE49-F238E27FC236}">
                <a16:creationId xmlns:a16="http://schemas.microsoft.com/office/drawing/2014/main" id="{97093F7E-F2A4-9F62-2EED-CEC94A7EBDC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4364308" y="14032078"/>
            <a:ext cx="7256062" cy="5448323"/>
          </a:xfrm>
          <a:prstGeom prst="rect">
            <a:avLst/>
          </a:prstGeom>
        </p:spPr>
      </p:pic>
      <p:pic>
        <p:nvPicPr>
          <p:cNvPr id="42" name="Picture 41" descr="A small grey device with a digital display&#10;&#10;Description automatically generated">
            <a:extLst>
              <a:ext uri="{FF2B5EF4-FFF2-40B4-BE49-F238E27FC236}">
                <a16:creationId xmlns:a16="http://schemas.microsoft.com/office/drawing/2014/main" id="{9B69FEA5-6AD0-C2CE-9F64-40C81422CBCB}"/>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4436337" y="24122440"/>
            <a:ext cx="7184033" cy="5394240"/>
          </a:xfrm>
          <a:prstGeom prst="rect">
            <a:avLst/>
          </a:prstGeom>
        </p:spPr>
      </p:pic>
      <p:sp>
        <p:nvSpPr>
          <p:cNvPr id="44" name="TextBox 43">
            <a:extLst>
              <a:ext uri="{FF2B5EF4-FFF2-40B4-BE49-F238E27FC236}">
                <a16:creationId xmlns:a16="http://schemas.microsoft.com/office/drawing/2014/main" id="{67C369F3-6BAF-9A0A-FAD2-D260EA2B8C64}"/>
              </a:ext>
            </a:extLst>
          </p:cNvPr>
          <p:cNvSpPr txBox="1"/>
          <p:nvPr/>
        </p:nvSpPr>
        <p:spPr>
          <a:xfrm>
            <a:off x="1601851" y="35750243"/>
            <a:ext cx="10076032" cy="461665"/>
          </a:xfrm>
          <a:prstGeom prst="rect">
            <a:avLst/>
          </a:prstGeom>
          <a:noFill/>
        </p:spPr>
        <p:txBody>
          <a:bodyPr wrap="square" rtlCol="0">
            <a:spAutoFit/>
          </a:bodyPr>
          <a:lstStyle/>
          <a:p>
            <a:pPr algn="ctr"/>
            <a:r>
              <a:rPr lang="es-CO" sz="2400" dirty="0"/>
              <a:t>Figura 1: Iteraciones previas (a) Primer prototipo (b) Segundo prototipo</a:t>
            </a:r>
          </a:p>
        </p:txBody>
      </p:sp>
      <p:sp>
        <p:nvSpPr>
          <p:cNvPr id="45" name="TextBox 44">
            <a:extLst>
              <a:ext uri="{FF2B5EF4-FFF2-40B4-BE49-F238E27FC236}">
                <a16:creationId xmlns:a16="http://schemas.microsoft.com/office/drawing/2014/main" id="{E698BD35-17DF-8A00-4B0D-68F1AC009B47}"/>
              </a:ext>
            </a:extLst>
          </p:cNvPr>
          <p:cNvSpPr txBox="1"/>
          <p:nvPr/>
        </p:nvSpPr>
        <p:spPr>
          <a:xfrm>
            <a:off x="1799649" y="35242302"/>
            <a:ext cx="5243180" cy="461665"/>
          </a:xfrm>
          <a:prstGeom prst="rect">
            <a:avLst/>
          </a:prstGeom>
          <a:noFill/>
        </p:spPr>
        <p:txBody>
          <a:bodyPr wrap="square" rtlCol="0">
            <a:spAutoFit/>
          </a:bodyPr>
          <a:lstStyle/>
          <a:p>
            <a:pPr algn="ctr"/>
            <a:r>
              <a:rPr lang="es-CO" sz="2400" dirty="0"/>
              <a:t>(a)</a:t>
            </a:r>
          </a:p>
        </p:txBody>
      </p:sp>
      <p:sp>
        <p:nvSpPr>
          <p:cNvPr id="46" name="TextBox 45">
            <a:extLst>
              <a:ext uri="{FF2B5EF4-FFF2-40B4-BE49-F238E27FC236}">
                <a16:creationId xmlns:a16="http://schemas.microsoft.com/office/drawing/2014/main" id="{418CFC8B-6763-516C-3F35-90ECAFDF76D8}"/>
              </a:ext>
            </a:extLst>
          </p:cNvPr>
          <p:cNvSpPr txBox="1"/>
          <p:nvPr/>
        </p:nvSpPr>
        <p:spPr>
          <a:xfrm>
            <a:off x="7574262" y="35217465"/>
            <a:ext cx="4243706" cy="461665"/>
          </a:xfrm>
          <a:prstGeom prst="rect">
            <a:avLst/>
          </a:prstGeom>
          <a:noFill/>
        </p:spPr>
        <p:txBody>
          <a:bodyPr wrap="square" rtlCol="0">
            <a:spAutoFit/>
          </a:bodyPr>
          <a:lstStyle/>
          <a:p>
            <a:pPr algn="ctr"/>
            <a:r>
              <a:rPr lang="es-CO" sz="2400" dirty="0"/>
              <a:t>(b)</a:t>
            </a:r>
          </a:p>
        </p:txBody>
      </p:sp>
      <p:sp>
        <p:nvSpPr>
          <p:cNvPr id="48" name="TextBox 47">
            <a:extLst>
              <a:ext uri="{FF2B5EF4-FFF2-40B4-BE49-F238E27FC236}">
                <a16:creationId xmlns:a16="http://schemas.microsoft.com/office/drawing/2014/main" id="{49D0EC84-C77F-08C9-1100-2A05B9F94658}"/>
              </a:ext>
            </a:extLst>
          </p:cNvPr>
          <p:cNvSpPr txBox="1"/>
          <p:nvPr/>
        </p:nvSpPr>
        <p:spPr>
          <a:xfrm>
            <a:off x="13132987" y="30832018"/>
            <a:ext cx="18025401" cy="1477328"/>
          </a:xfrm>
          <a:prstGeom prst="rect">
            <a:avLst/>
          </a:prstGeom>
          <a:noFill/>
        </p:spPr>
        <p:txBody>
          <a:bodyPr wrap="square">
            <a:spAutoFit/>
          </a:bodyPr>
          <a:lstStyle/>
          <a:p>
            <a:pPr algn="just"/>
            <a:r>
              <a:rPr lang="es-CO" sz="3000" b="1" dirty="0"/>
              <a:t>Comparativa con el Amplificador PHYWE</a:t>
            </a:r>
            <a:r>
              <a:rPr lang="es-CO" sz="3000" dirty="0"/>
              <a:t>: Ambos instrumentos cumplen con los requisitos experimentales, destacándose por su diseño modular y compacto. En el modo electrométrico, el electrómetro supera la resolución del PHYWE, que está limitado a ±10 mV.</a:t>
            </a:r>
          </a:p>
        </p:txBody>
      </p:sp>
      <p:sp>
        <p:nvSpPr>
          <p:cNvPr id="49" name="TextBox 48">
            <a:extLst>
              <a:ext uri="{FF2B5EF4-FFF2-40B4-BE49-F238E27FC236}">
                <a16:creationId xmlns:a16="http://schemas.microsoft.com/office/drawing/2014/main" id="{E0925567-24AE-6C78-D429-9D5EFE4F3F7E}"/>
              </a:ext>
            </a:extLst>
          </p:cNvPr>
          <p:cNvSpPr txBox="1"/>
          <p:nvPr/>
        </p:nvSpPr>
        <p:spPr>
          <a:xfrm>
            <a:off x="14364308" y="19941697"/>
            <a:ext cx="15458203" cy="830997"/>
          </a:xfrm>
          <a:prstGeom prst="rect">
            <a:avLst/>
          </a:prstGeom>
          <a:noFill/>
        </p:spPr>
        <p:txBody>
          <a:bodyPr wrap="square" rtlCol="0">
            <a:spAutoFit/>
          </a:bodyPr>
          <a:lstStyle/>
          <a:p>
            <a:pPr algn="ctr"/>
            <a:r>
              <a:rPr lang="es-CO" sz="2400" dirty="0"/>
              <a:t>Figura 2: Voltímetro (a) Desempeño en las condiciones de medición (b) Integración con aparato experimental de confirmación del principio de incertidumbre de Heisenberg</a:t>
            </a:r>
          </a:p>
        </p:txBody>
      </p:sp>
      <p:sp>
        <p:nvSpPr>
          <p:cNvPr id="50" name="TextBox 49">
            <a:extLst>
              <a:ext uri="{FF2B5EF4-FFF2-40B4-BE49-F238E27FC236}">
                <a16:creationId xmlns:a16="http://schemas.microsoft.com/office/drawing/2014/main" id="{AB55C410-1D2E-8ECE-CD26-BC2B7DA00062}"/>
              </a:ext>
            </a:extLst>
          </p:cNvPr>
          <p:cNvSpPr txBox="1"/>
          <p:nvPr/>
        </p:nvSpPr>
        <p:spPr>
          <a:xfrm>
            <a:off x="15370748" y="19476752"/>
            <a:ext cx="5243180" cy="461665"/>
          </a:xfrm>
          <a:prstGeom prst="rect">
            <a:avLst/>
          </a:prstGeom>
          <a:noFill/>
        </p:spPr>
        <p:txBody>
          <a:bodyPr wrap="square" rtlCol="0">
            <a:spAutoFit/>
          </a:bodyPr>
          <a:lstStyle/>
          <a:p>
            <a:pPr algn="ctr"/>
            <a:r>
              <a:rPr lang="es-CO" sz="2400" dirty="0"/>
              <a:t>(a)</a:t>
            </a:r>
          </a:p>
        </p:txBody>
      </p:sp>
      <p:sp>
        <p:nvSpPr>
          <p:cNvPr id="51" name="TextBox 50">
            <a:extLst>
              <a:ext uri="{FF2B5EF4-FFF2-40B4-BE49-F238E27FC236}">
                <a16:creationId xmlns:a16="http://schemas.microsoft.com/office/drawing/2014/main" id="{B700666A-B55D-F753-03B7-51E13E0DBC23}"/>
              </a:ext>
            </a:extLst>
          </p:cNvPr>
          <p:cNvSpPr txBox="1"/>
          <p:nvPr/>
        </p:nvSpPr>
        <p:spPr>
          <a:xfrm>
            <a:off x="24072627" y="19466259"/>
            <a:ext cx="4243706" cy="461665"/>
          </a:xfrm>
          <a:prstGeom prst="rect">
            <a:avLst/>
          </a:prstGeom>
          <a:noFill/>
        </p:spPr>
        <p:txBody>
          <a:bodyPr wrap="square" rtlCol="0">
            <a:spAutoFit/>
          </a:bodyPr>
          <a:lstStyle/>
          <a:p>
            <a:pPr algn="ctr"/>
            <a:r>
              <a:rPr lang="es-CO" sz="2400" dirty="0"/>
              <a:t>(b)</a:t>
            </a:r>
          </a:p>
        </p:txBody>
      </p:sp>
      <p:sp>
        <p:nvSpPr>
          <p:cNvPr id="52" name="TextBox 51">
            <a:extLst>
              <a:ext uri="{FF2B5EF4-FFF2-40B4-BE49-F238E27FC236}">
                <a16:creationId xmlns:a16="http://schemas.microsoft.com/office/drawing/2014/main" id="{DE417658-2697-C9E7-7176-5A59FF75BBE2}"/>
              </a:ext>
            </a:extLst>
          </p:cNvPr>
          <p:cNvSpPr txBox="1"/>
          <p:nvPr/>
        </p:nvSpPr>
        <p:spPr>
          <a:xfrm>
            <a:off x="14170819" y="29694561"/>
            <a:ext cx="7715067" cy="461665"/>
          </a:xfrm>
          <a:prstGeom prst="rect">
            <a:avLst/>
          </a:prstGeom>
          <a:noFill/>
        </p:spPr>
        <p:txBody>
          <a:bodyPr wrap="square" rtlCol="0">
            <a:spAutoFit/>
          </a:bodyPr>
          <a:lstStyle/>
          <a:p>
            <a:pPr algn="ctr"/>
            <a:r>
              <a:rPr lang="es-CO" sz="2400" dirty="0"/>
              <a:t>Figura 3: Detalle del voltímetro final (4to prototipo).</a:t>
            </a:r>
          </a:p>
        </p:txBody>
      </p:sp>
      <p:sp>
        <p:nvSpPr>
          <p:cNvPr id="53" name="TextBox 52">
            <a:extLst>
              <a:ext uri="{FF2B5EF4-FFF2-40B4-BE49-F238E27FC236}">
                <a16:creationId xmlns:a16="http://schemas.microsoft.com/office/drawing/2014/main" id="{DE5F4E53-C996-6968-0B15-58FEDE879848}"/>
              </a:ext>
            </a:extLst>
          </p:cNvPr>
          <p:cNvSpPr txBox="1"/>
          <p:nvPr/>
        </p:nvSpPr>
        <p:spPr>
          <a:xfrm>
            <a:off x="22336946" y="29668988"/>
            <a:ext cx="7715067" cy="830997"/>
          </a:xfrm>
          <a:prstGeom prst="rect">
            <a:avLst/>
          </a:prstGeom>
          <a:noFill/>
        </p:spPr>
        <p:txBody>
          <a:bodyPr wrap="square" rtlCol="0">
            <a:spAutoFit/>
          </a:bodyPr>
          <a:lstStyle/>
          <a:p>
            <a:pPr algn="ctr"/>
            <a:r>
              <a:rPr lang="es-CO" sz="2400" dirty="0"/>
              <a:t>Figura 4: Integración del Electrómetro al experimento de determinación de la constante de Planck</a:t>
            </a:r>
          </a:p>
        </p:txBody>
      </p:sp>
      <p:sp>
        <p:nvSpPr>
          <p:cNvPr id="54" name="TextBox 53">
            <a:extLst>
              <a:ext uri="{FF2B5EF4-FFF2-40B4-BE49-F238E27FC236}">
                <a16:creationId xmlns:a16="http://schemas.microsoft.com/office/drawing/2014/main" id="{3FAF6D31-4E29-89A5-DD29-3616ECDAE84F}"/>
              </a:ext>
            </a:extLst>
          </p:cNvPr>
          <p:cNvSpPr txBox="1"/>
          <p:nvPr/>
        </p:nvSpPr>
        <p:spPr>
          <a:xfrm>
            <a:off x="24410433" y="36936495"/>
            <a:ext cx="6594153" cy="830997"/>
          </a:xfrm>
          <a:prstGeom prst="rect">
            <a:avLst/>
          </a:prstGeom>
          <a:noFill/>
        </p:spPr>
        <p:txBody>
          <a:bodyPr wrap="square" rtlCol="0">
            <a:spAutoFit/>
          </a:bodyPr>
          <a:lstStyle/>
          <a:p>
            <a:pPr algn="ctr"/>
            <a:r>
              <a:rPr lang="es-CO" sz="2400" dirty="0"/>
              <a:t>Figura 3: Detalle del amplificador de medición universal fabricado por PHYWE</a:t>
            </a:r>
          </a:p>
        </p:txBody>
      </p:sp>
    </p:spTree>
    <p:extLst>
      <p:ext uri="{BB962C8B-B14F-4D97-AF65-F5344CB8AC3E}">
        <p14:creationId xmlns:p14="http://schemas.microsoft.com/office/powerpoint/2010/main" val="1542843236"/>
      </p:ext>
    </p:extLst>
  </p:cSld>
  <p:clrMapOvr>
    <a:masterClrMapping/>
  </p:clrMapOvr>
</p:sld>
</file>

<file path=ppt/theme/theme1.xml><?xml version="1.0" encoding="utf-8"?>
<a:theme xmlns:a="http://schemas.openxmlformats.org/drawingml/2006/main" name="Tema de Office">
  <a:themeElements>
    <a:clrScheme name="Tema de 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Tema de 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Tema d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1261</TotalTime>
  <Words>1019</Words>
  <Application>Microsoft Office PowerPoint</Application>
  <PresentationFormat>Custom</PresentationFormat>
  <Paragraphs>45</Paragraphs>
  <Slides>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vt:i4>
      </vt:variant>
    </vt:vector>
  </HeadingPairs>
  <TitlesOfParts>
    <vt:vector size="6" baseType="lpstr">
      <vt:lpstr>Aptos</vt:lpstr>
      <vt:lpstr>Aptos Display</vt:lpstr>
      <vt:lpstr>Arial</vt:lpstr>
      <vt:lpstr>Raleway</vt:lpstr>
      <vt:lpstr>Tema de Office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Elena Montilla Rosero</dc:creator>
  <cp:lastModifiedBy>Chronic_Frolic .</cp:lastModifiedBy>
  <cp:revision>3</cp:revision>
  <dcterms:created xsi:type="dcterms:W3CDTF">2024-03-30T01:17:24Z</dcterms:created>
  <dcterms:modified xsi:type="dcterms:W3CDTF">2024-11-21T10:41:55Z</dcterms:modified>
</cp:coreProperties>
</file>